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8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60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6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13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04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02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7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6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9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9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9D0C-AAC2-466F-99BF-6D6EEFDAC11C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14E49-F7A6-4FE8-A431-067817C773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B60E06-765D-4174-92B3-F30A91C94608}"/>
              </a:ext>
            </a:extLst>
          </p:cNvPr>
          <p:cNvSpPr txBox="1"/>
          <p:nvPr/>
        </p:nvSpPr>
        <p:spPr>
          <a:xfrm>
            <a:off x="249655" y="212253"/>
            <a:ext cx="6358689" cy="47560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Жаворонки, с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ирота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красивее, цемент.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звонкие. Выпиши это слово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лумбу с лилиями поливали каждый вечер.</a:t>
            </a: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238125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Кричал кулик на соседнем болоте.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имя прилагательное с именем существительным, к которому оно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относится. Укажи число, род (если есть), падеж имени прилагательного;   </a:t>
            </a:r>
          </a:p>
          <a:p>
            <a:pPr indent="238125" algn="just">
              <a:lnSpc>
                <a:spcPct val="115000"/>
              </a:lnSpc>
              <a:spcAft>
                <a:spcPts val="1000"/>
              </a:spcAft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71023-52A2-4E71-B7E3-712281CEA20F}"/>
              </a:ext>
            </a:extLst>
          </p:cNvPr>
          <p:cNvSpPr txBox="1"/>
          <p:nvPr/>
        </p:nvSpPr>
        <p:spPr>
          <a:xfrm>
            <a:off x="249655" y="5062510"/>
            <a:ext cx="6358689" cy="4720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Жаворонки, с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ирота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красивее, цемент.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звонкие. Выпиши это слово.</a:t>
            </a:r>
            <a:endParaRPr lang="ru-RU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лумбу с лилиями поливали каждый вечер.</a:t>
            </a: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238125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Кричал кулик на соседнем болоте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имя прилагательное с именем существительным, к которому оно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относится. Укажи число, род (если есть), падеж имени прилагательного;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15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B60E06-765D-4174-92B3-F30A91C94608}"/>
              </a:ext>
            </a:extLst>
          </p:cNvPr>
          <p:cNvSpPr txBox="1"/>
          <p:nvPr/>
        </p:nvSpPr>
        <p:spPr>
          <a:xfrm>
            <a:off x="285748" y="162085"/>
            <a:ext cx="6358689" cy="46606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Поняла, положим, директора, каталог.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данном ниже предложении найди слово, в котором все согласные звуки звонкие. Выпиши это слово.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отвесной скале гнездо поползня.</a:t>
            </a: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108000" algn="just" defTabSz="457200" rtl="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Среди зелёных кустов у речки гуляет маленький оленёнок.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08000" algn="just"/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 (на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ыбор);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71023-52A2-4E71-B7E3-712281CEA20F}"/>
              </a:ext>
            </a:extLst>
          </p:cNvPr>
          <p:cNvSpPr txBox="1"/>
          <p:nvPr/>
        </p:nvSpPr>
        <p:spPr>
          <a:xfrm>
            <a:off x="285748" y="4953000"/>
            <a:ext cx="6358689" cy="47206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Произнеси данные ниже слова, поставь в них знак ударения над ударными гласными.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Поняла, положим, директора, каталог.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звонкие. Выпиши это слово.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отвесной скале гнездо поползня.</a:t>
            </a:r>
            <a:endParaRPr lang="ru-RU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Среди зелёных кустов у речки гуляет маленький оленёнок.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 (на выбор); 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    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68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B60E06-765D-4174-92B3-F30A91C94608}"/>
              </a:ext>
            </a:extLst>
          </p:cNvPr>
          <p:cNvSpPr txBox="1"/>
          <p:nvPr/>
        </p:nvSpPr>
        <p:spPr>
          <a:xfrm>
            <a:off x="285748" y="162084"/>
            <a:ext cx="6358689" cy="440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Баловаться, форзац, звонила, шарфы.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данном ниже предложении найди слово, в котором все согласные звуки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глухие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Выпиши это слово.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из гнезда доносился писк.</a:t>
            </a: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Тихие речушки протекают в лесной глуши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i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 (одного на выбор)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71023-52A2-4E71-B7E3-712281CEA20F}"/>
              </a:ext>
            </a:extLst>
          </p:cNvPr>
          <p:cNvSpPr txBox="1"/>
          <p:nvPr/>
        </p:nvSpPr>
        <p:spPr>
          <a:xfrm>
            <a:off x="285748" y="5023265"/>
            <a:ext cx="6358689" cy="4464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Произнеси данные ниже слова, поставь в них знак ударения над ударными гласными.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Баловаться, форзац, звонила, шарфы.</a:t>
            </a:r>
            <a:endParaRPr lang="ru-RU" sz="1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глухи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 Выпиши это слово.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из гнезда доносился писк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Тихие речушки протекают в лесной глуши. 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 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    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47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B60E06-765D-4174-92B3-F30A91C94608}"/>
              </a:ext>
            </a:extLst>
          </p:cNvPr>
          <p:cNvSpPr txBox="1"/>
          <p:nvPr/>
        </p:nvSpPr>
        <p:spPr>
          <a:xfrm>
            <a:off x="285748" y="162084"/>
            <a:ext cx="6358689" cy="440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Гербы, километр, баловать, документ. </a:t>
            </a:r>
            <a:endParaRPr lang="ru-RU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данном ниже предложении найди слово, в котором все согласные звуки звонки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Выпиши это слово.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блюдо заполнили сочными грушами.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Из густой листвы доносился писк иволги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i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 прилагательное с именем существительным, к которому оно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относится. Укажи число, род (если есть), падеж имени прилагательного;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 (одного на выбор)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71023-52A2-4E71-B7E3-712281CEA20F}"/>
              </a:ext>
            </a:extLst>
          </p:cNvPr>
          <p:cNvSpPr txBox="1"/>
          <p:nvPr/>
        </p:nvSpPr>
        <p:spPr>
          <a:xfrm>
            <a:off x="285748" y="5023265"/>
            <a:ext cx="6358689" cy="4644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15000"/>
              </a:lnSpc>
              <a:buAutoNum type="arabicPeriod"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Произнеси данные ниже слова, поставь в них знак ударения над ударными гласными.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Гербы, километр, баловать, документ.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звонкие. Выпиши это слово.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Большое блюдо заполнили сочными грушами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1080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Из густой листвы доносился писк иволги. </a:t>
            </a:r>
            <a:endParaRPr lang="ru-RU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имя прилагательное с именем существительным, к которому оно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относится. Укажи число, род (если есть), падеж имени прилагательного 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    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599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B60E06-765D-4174-92B3-F30A91C94608}"/>
              </a:ext>
            </a:extLst>
          </p:cNvPr>
          <p:cNvSpPr txBox="1"/>
          <p:nvPr/>
        </p:nvSpPr>
        <p:spPr>
          <a:xfrm>
            <a:off x="285748" y="162084"/>
            <a:ext cx="6358689" cy="440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Произнеси данные ниже слова, поставь в них знак ударения над ударными гласными.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Алфавит, досуг, повторим, шофер.</a:t>
            </a:r>
            <a:endParaRPr lang="ru-RU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данном ниже предложении найди слово, в котором все согласные звуки звонки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Выпиши это слово.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Щедрые лучи яркого солнца озарили луг.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</a:t>
            </a: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Недалеко от лесной опушки растёт старый дуб.</a:t>
            </a:r>
            <a:endParaRPr lang="ru-RU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08000" algn="just" defTabSz="457200" rtl="0" eaLnBrk="1" fontAlgn="auto" latinLnBrk="0" hangingPunct="1"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 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 (одного на выбор)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2)_____________________________________________________________________________________________________________________________________________________________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371023-52A2-4E71-B7E3-712281CEA20F}"/>
              </a:ext>
            </a:extLst>
          </p:cNvPr>
          <p:cNvSpPr txBox="1"/>
          <p:nvPr/>
        </p:nvSpPr>
        <p:spPr>
          <a:xfrm>
            <a:off x="285748" y="5023265"/>
            <a:ext cx="6358689" cy="440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15000"/>
              </a:lnSpc>
              <a:buAutoNum type="arabicPeriod"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Произнеси данные ниже слова, поставь в них знак ударения над ударными гласными.</a:t>
            </a:r>
            <a:r>
              <a:rPr lang="ru-RU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Алфавит, досуг, повторим, шофер.</a:t>
            </a:r>
            <a:endParaRPr lang="ru-RU" sz="12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данном ниже предложении найди слово, в котором все согласные звуки звонкие. Выпиши это слово.</a:t>
            </a:r>
          </a:p>
          <a:p>
            <a:pPr marL="0" marR="0" lvl="0" indent="238125" algn="ctr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Щедрые лучи яркого солнца озарили луг. </a:t>
            </a:r>
            <a:endParaRPr lang="ru-RU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</a:t>
            </a:r>
          </a:p>
          <a:p>
            <a:pPr marL="0" marR="0" lvl="0" indent="1080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Недалеко от лесной опушки растёт старый дуб.</a:t>
            </a:r>
          </a:p>
          <a:p>
            <a:pPr marL="0" marR="0" lvl="0" indent="1080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Выпиши из предложения:</a:t>
            </a:r>
          </a:p>
          <a:p>
            <a:pPr indent="238125" algn="just">
              <a:lnSpc>
                <a:spcPct val="115000"/>
              </a:lnSpc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имена существительные в той форме, в которой они употреблены в предложении. Укажи род, склонение, число, падеж одной из форм имени существительного (на выбор);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200" i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формы имён прилагательных с именами существительными, к которым они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относятся. Укажи число, род (если есть), падеж имени прилагательного;</a:t>
            </a:r>
          </a:p>
          <a:p>
            <a:pPr marL="0" marR="0" lvl="0" indent="238125" algn="just" defTabSz="457200" rtl="0" eaLnBrk="1" fontAlgn="auto" latinLnBrk="0" hangingPunct="1">
              <a:lnSpc>
                <a:spcPct val="115000"/>
              </a:lnSpc>
              <a:buClrTx/>
              <a:buSzTx/>
              <a:buFontTx/>
              <a:buNone/>
              <a:tabLst/>
              <a:defRPr/>
            </a:pP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глагол в той форме, в которой он употреблен в предложении. Укажи спряжение, время, лицо (если есть), число, род (если есть).</a:t>
            </a:r>
            <a:endParaRPr lang="ru-RU" sz="12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1)____________________________________________________________________________    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2)____________________________________________________________________________________________________________________________________________________________</a:t>
            </a:r>
          </a:p>
          <a:p>
            <a:pPr indent="238125" algn="ctr">
              <a:lnSpc>
                <a:spcPct val="115000"/>
              </a:lnSpc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3)_____________________________________________________________________________________________________________________________________________________________</a:t>
            </a:r>
            <a:endParaRPr lang="ru-RU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7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1634</Words>
  <Application>Microsoft Office PowerPoint</Application>
  <PresentationFormat>Лист A4 (210x297 мм)</PresentationFormat>
  <Paragraphs>129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Истомина</dc:creator>
  <cp:lastModifiedBy>Татьяна Истомина</cp:lastModifiedBy>
  <cp:revision>9</cp:revision>
  <cp:lastPrinted>2021-11-28T19:01:39Z</cp:lastPrinted>
  <dcterms:created xsi:type="dcterms:W3CDTF">2021-11-28T18:27:57Z</dcterms:created>
  <dcterms:modified xsi:type="dcterms:W3CDTF">2021-12-02T17:11:51Z</dcterms:modified>
</cp:coreProperties>
</file>