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FEA8C0-3D79-40CB-BB90-37F7F81E094D}" type="doc">
      <dgm:prSet loTypeId="urn:microsoft.com/office/officeart/2005/8/layout/vList5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0E94670F-C49F-466B-8A41-93BB2DDB0534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МАЛАЯ РОДИНА В ЧИСЛАХ И ЗАДАЧАХ</a:t>
          </a:r>
          <a:endParaRPr lang="ru-RU" dirty="0"/>
        </a:p>
      </dgm:t>
    </dgm:pt>
    <dgm:pt modelId="{A0A21EA7-13DA-439D-8C8C-15BFE4C9C46A}" type="parTrans" cxnId="{8DE33B62-3C26-470B-A67E-4CA3AE920BE8}">
      <dgm:prSet/>
      <dgm:spPr/>
      <dgm:t>
        <a:bodyPr/>
        <a:lstStyle/>
        <a:p>
          <a:endParaRPr lang="ru-RU"/>
        </a:p>
      </dgm:t>
    </dgm:pt>
    <dgm:pt modelId="{45EB49B6-2F84-4BD1-B127-EE7E2F2603E4}" type="sibTrans" cxnId="{8DE33B62-3C26-470B-A67E-4CA3AE920BE8}">
      <dgm:prSet/>
      <dgm:spPr/>
      <dgm:t>
        <a:bodyPr/>
        <a:lstStyle/>
        <a:p>
          <a:endParaRPr lang="ru-RU"/>
        </a:p>
      </dgm:t>
    </dgm:pt>
    <dgm:pt modelId="{C9268B45-D7E8-481B-ACD0-AD06E176C08B}" type="pres">
      <dgm:prSet presAssocID="{E3FEA8C0-3D79-40CB-BB90-37F7F81E09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9AA20E-1CDF-4049-B582-2BC492E36B84}" type="pres">
      <dgm:prSet presAssocID="{0E94670F-C49F-466B-8A41-93BB2DDB0534}" presName="linNode" presStyleCnt="0"/>
      <dgm:spPr/>
    </dgm:pt>
    <dgm:pt modelId="{3F1D334B-FBB3-4F8E-881F-A0196C255E6F}" type="pres">
      <dgm:prSet presAssocID="{0E94670F-C49F-466B-8A41-93BB2DDB0534}" presName="parentText" presStyleLbl="node1" presStyleIdx="0" presStyleCnt="1" custScaleX="229569" custLinFactNeighborX="-17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1712CD-7A04-47F5-B51E-77AB2C5DB34B}" type="presOf" srcId="{E3FEA8C0-3D79-40CB-BB90-37F7F81E094D}" destId="{C9268B45-D7E8-481B-ACD0-AD06E176C08B}" srcOrd="0" destOrd="0" presId="urn:microsoft.com/office/officeart/2005/8/layout/vList5"/>
    <dgm:cxn modelId="{8DE33B62-3C26-470B-A67E-4CA3AE920BE8}" srcId="{E3FEA8C0-3D79-40CB-BB90-37F7F81E094D}" destId="{0E94670F-C49F-466B-8A41-93BB2DDB0534}" srcOrd="0" destOrd="0" parTransId="{A0A21EA7-13DA-439D-8C8C-15BFE4C9C46A}" sibTransId="{45EB49B6-2F84-4BD1-B127-EE7E2F2603E4}"/>
    <dgm:cxn modelId="{0C22A36B-E5F2-4CB6-BE59-BA2CE00DEF13}" type="presOf" srcId="{0E94670F-C49F-466B-8A41-93BB2DDB0534}" destId="{3F1D334B-FBB3-4F8E-881F-A0196C255E6F}" srcOrd="0" destOrd="0" presId="urn:microsoft.com/office/officeart/2005/8/layout/vList5"/>
    <dgm:cxn modelId="{055A8444-412B-4206-B2AC-2154ABC8318A}" type="presParOf" srcId="{C9268B45-D7E8-481B-ACD0-AD06E176C08B}" destId="{079AA20E-1CDF-4049-B582-2BC492E36B84}" srcOrd="0" destOrd="0" presId="urn:microsoft.com/office/officeart/2005/8/layout/vList5"/>
    <dgm:cxn modelId="{CC12C91E-8A5A-4B4B-88CA-E46C62383CBD}" type="presParOf" srcId="{079AA20E-1CDF-4049-B582-2BC492E36B84}" destId="{3F1D334B-FBB3-4F8E-881F-A0196C255E6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A039C-EF95-440C-97DB-2FEFBE2201E3}" type="doc">
      <dgm:prSet loTypeId="urn:microsoft.com/office/officeart/2005/8/layout/vList2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B773FE8B-95AC-41BA-8F3D-540B34DBE24D}">
      <dgm:prSet/>
      <dgm:spPr/>
      <dgm:t>
        <a:bodyPr/>
        <a:lstStyle/>
        <a:p>
          <a:pPr rtl="0"/>
          <a:r>
            <a:rPr lang="ru-RU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Актуальность исследования. 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В данном проекте главное место занимает понятие задачи. Школьники с первых дней занятий в школе встречаются с задачей. Она помогает вырабатывать математические понятия, выяснять различные стороны взаимосвязей в окружающем мире и способствуют развитию логического мышления. Кроме того, задача помогает нам моделировать жизненные ситуации, приближаясь к реальным событиям. Такие задачи называются практическими, то есть задачи, в которых отражаются реальные ситуации в жизни, содержат исторические сведения и краеведческий материал. Но таких задач в наших учебниках мало. Поэтому очень важно не только уметь решать задачи, но и грамотно их составлять. Как научиться составлять задачу? О чем она должна быть, что бы работа над ней была полезной и интересной? </a:t>
          </a:r>
          <a:endParaRPr lang="ru-RU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2CAC30-16D9-4AFA-8BC1-5B5256D41368}" type="parTrans" cxnId="{65B7A472-FFF5-4034-AF05-39160A9EA367}">
      <dgm:prSet/>
      <dgm:spPr/>
      <dgm:t>
        <a:bodyPr/>
        <a:lstStyle/>
        <a:p>
          <a:endParaRPr lang="ru-RU"/>
        </a:p>
      </dgm:t>
    </dgm:pt>
    <dgm:pt modelId="{170251BC-757B-43D7-9F70-312276841ACC}" type="sibTrans" cxnId="{65B7A472-FFF5-4034-AF05-39160A9EA367}">
      <dgm:prSet/>
      <dgm:spPr/>
      <dgm:t>
        <a:bodyPr/>
        <a:lstStyle/>
        <a:p>
          <a:endParaRPr lang="ru-RU"/>
        </a:p>
      </dgm:t>
    </dgm:pt>
    <dgm:pt modelId="{88F1C76C-FEE7-403E-8102-2B5B23A4B5CE}" type="pres">
      <dgm:prSet presAssocID="{D99A039C-EF95-440C-97DB-2FEFBE2201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5EC455-1760-4D84-BF72-2B32671F5BB8}" type="pres">
      <dgm:prSet presAssocID="{B773FE8B-95AC-41BA-8F3D-540B34DBE24D}" presName="parentText" presStyleLbl="node1" presStyleIdx="0" presStyleCnt="1" custScaleY="114696" custLinFactNeighborY="19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CDBDA6-5258-44E6-9807-C1CF372D8764}" type="presOf" srcId="{B773FE8B-95AC-41BA-8F3D-540B34DBE24D}" destId="{1A5EC455-1760-4D84-BF72-2B32671F5BB8}" srcOrd="0" destOrd="0" presId="urn:microsoft.com/office/officeart/2005/8/layout/vList2"/>
    <dgm:cxn modelId="{675AB850-B402-4722-85B8-ADF130FA0B4B}" type="presOf" srcId="{D99A039C-EF95-440C-97DB-2FEFBE2201E3}" destId="{88F1C76C-FEE7-403E-8102-2B5B23A4B5CE}" srcOrd="0" destOrd="0" presId="urn:microsoft.com/office/officeart/2005/8/layout/vList2"/>
    <dgm:cxn modelId="{65B7A472-FFF5-4034-AF05-39160A9EA367}" srcId="{D99A039C-EF95-440C-97DB-2FEFBE2201E3}" destId="{B773FE8B-95AC-41BA-8F3D-540B34DBE24D}" srcOrd="0" destOrd="0" parTransId="{D02CAC30-16D9-4AFA-8BC1-5B5256D41368}" sibTransId="{170251BC-757B-43D7-9F70-312276841ACC}"/>
    <dgm:cxn modelId="{A139C13A-9B9D-4C1F-92D5-84D81FBF1E9D}" type="presParOf" srcId="{88F1C76C-FEE7-403E-8102-2B5B23A4B5CE}" destId="{1A5EC455-1760-4D84-BF72-2B32671F5B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52BE7A-283D-4119-A8C0-8A8559EA24E8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CF47FB1-ABE2-4DD1-B1A5-279ECA234667}">
      <dgm:prSet custT="1"/>
      <dgm:spPr/>
      <dgm:t>
        <a:bodyPr/>
        <a:lstStyle/>
        <a:p>
          <a:pPr rtl="0"/>
          <a:r>
            <a:rPr lang="ru-RU" sz="32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Гипотеза исследования</a:t>
          </a:r>
          <a:r>
            <a:rPr lang="ru-RU" sz="32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: Стать настоящим исследователем родного края школьник может, составляя текстовые задачи на уроках математики. </a:t>
          </a:r>
          <a:endParaRPr lang="ru-RU" sz="32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DB1CF2-E1D3-4089-85EB-04CBB1CD05CE}" type="parTrans" cxnId="{E9A30635-11C8-4043-8E32-1AD1AE1152FA}">
      <dgm:prSet/>
      <dgm:spPr/>
      <dgm:t>
        <a:bodyPr/>
        <a:lstStyle/>
        <a:p>
          <a:endParaRPr lang="ru-RU"/>
        </a:p>
      </dgm:t>
    </dgm:pt>
    <dgm:pt modelId="{9EB501CF-FBD0-4058-9506-176A87F39337}" type="sibTrans" cxnId="{E9A30635-11C8-4043-8E32-1AD1AE1152FA}">
      <dgm:prSet/>
      <dgm:spPr/>
      <dgm:t>
        <a:bodyPr/>
        <a:lstStyle/>
        <a:p>
          <a:endParaRPr lang="ru-RU"/>
        </a:p>
      </dgm:t>
    </dgm:pt>
    <dgm:pt modelId="{C495238C-FB4C-423C-8ED8-774F6D95E095}">
      <dgm:prSet custT="1"/>
      <dgm:spPr/>
      <dgm:t>
        <a:bodyPr/>
        <a:lstStyle/>
        <a:p>
          <a:pPr rtl="0"/>
          <a:r>
            <a:rPr lang="ru-RU" sz="32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Цель проекта: </a:t>
          </a:r>
          <a:r>
            <a:rPr lang="ru-RU" sz="32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Изучение текстовых задач, способов их составления, установления связей математики с практической жизнью человека и различными учебными дисциплинами. </a:t>
          </a:r>
          <a:endParaRPr lang="ru-RU" sz="32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CB48D21-08B0-48BB-A3C6-B4D47271300A}" type="parTrans" cxnId="{4D8DC7F7-7DB1-4F1F-8475-CF11B5FCCF35}">
      <dgm:prSet/>
      <dgm:spPr/>
      <dgm:t>
        <a:bodyPr/>
        <a:lstStyle/>
        <a:p>
          <a:endParaRPr lang="ru-RU"/>
        </a:p>
      </dgm:t>
    </dgm:pt>
    <dgm:pt modelId="{51D81735-8862-45AC-9B86-285633B1A1D3}" type="sibTrans" cxnId="{4D8DC7F7-7DB1-4F1F-8475-CF11B5FCCF35}">
      <dgm:prSet/>
      <dgm:spPr/>
      <dgm:t>
        <a:bodyPr/>
        <a:lstStyle/>
        <a:p>
          <a:endParaRPr lang="ru-RU"/>
        </a:p>
      </dgm:t>
    </dgm:pt>
    <dgm:pt modelId="{5EF4532C-2EC6-40E5-B64E-FB9F0CF13DE2}" type="pres">
      <dgm:prSet presAssocID="{2852BE7A-283D-4119-A8C0-8A8559EA24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490DCF-B5DB-485E-B914-9290AE5A91F3}" type="pres">
      <dgm:prSet presAssocID="{2CF47FB1-ABE2-4DD1-B1A5-279ECA234667}" presName="linNode" presStyleCnt="0"/>
      <dgm:spPr/>
    </dgm:pt>
    <dgm:pt modelId="{37E54125-F255-407A-9310-595DA045E176}" type="pres">
      <dgm:prSet presAssocID="{2CF47FB1-ABE2-4DD1-B1A5-279ECA234667}" presName="parentText" presStyleLbl="node1" presStyleIdx="0" presStyleCnt="2" custScaleX="2731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95267-D723-4EAF-99DA-7312FEF216BD}" type="pres">
      <dgm:prSet presAssocID="{9EB501CF-FBD0-4058-9506-176A87F39337}" presName="sp" presStyleCnt="0"/>
      <dgm:spPr/>
    </dgm:pt>
    <dgm:pt modelId="{A8957C95-ADBF-4359-9639-03F1E2E9F2FB}" type="pres">
      <dgm:prSet presAssocID="{C495238C-FB4C-423C-8ED8-774F6D95E095}" presName="linNode" presStyleCnt="0"/>
      <dgm:spPr/>
    </dgm:pt>
    <dgm:pt modelId="{B614CE24-E83D-4FEB-858F-3D3FA3D25ECE}" type="pres">
      <dgm:prSet presAssocID="{C495238C-FB4C-423C-8ED8-774F6D95E095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792114-B780-4C71-92B1-1E95BF462331}" type="presOf" srcId="{2852BE7A-283D-4119-A8C0-8A8559EA24E8}" destId="{5EF4532C-2EC6-40E5-B64E-FB9F0CF13DE2}" srcOrd="0" destOrd="0" presId="urn:microsoft.com/office/officeart/2005/8/layout/vList5"/>
    <dgm:cxn modelId="{4D8DC7F7-7DB1-4F1F-8475-CF11B5FCCF35}" srcId="{2852BE7A-283D-4119-A8C0-8A8559EA24E8}" destId="{C495238C-FB4C-423C-8ED8-774F6D95E095}" srcOrd="1" destOrd="0" parTransId="{DCB48D21-08B0-48BB-A3C6-B4D47271300A}" sibTransId="{51D81735-8862-45AC-9B86-285633B1A1D3}"/>
    <dgm:cxn modelId="{8A20497E-B128-4176-A2D1-C9C3DC807CEB}" type="presOf" srcId="{2CF47FB1-ABE2-4DD1-B1A5-279ECA234667}" destId="{37E54125-F255-407A-9310-595DA045E176}" srcOrd="0" destOrd="0" presId="urn:microsoft.com/office/officeart/2005/8/layout/vList5"/>
    <dgm:cxn modelId="{E9A30635-11C8-4043-8E32-1AD1AE1152FA}" srcId="{2852BE7A-283D-4119-A8C0-8A8559EA24E8}" destId="{2CF47FB1-ABE2-4DD1-B1A5-279ECA234667}" srcOrd="0" destOrd="0" parTransId="{04DB1CF2-E1D3-4089-85EB-04CBB1CD05CE}" sibTransId="{9EB501CF-FBD0-4058-9506-176A87F39337}"/>
    <dgm:cxn modelId="{97F02933-F383-4B5A-8222-0BB3D497CF33}" type="presOf" srcId="{C495238C-FB4C-423C-8ED8-774F6D95E095}" destId="{B614CE24-E83D-4FEB-858F-3D3FA3D25ECE}" srcOrd="0" destOrd="0" presId="urn:microsoft.com/office/officeart/2005/8/layout/vList5"/>
    <dgm:cxn modelId="{0310B6E2-3A6D-455F-BB86-9C1689B0346D}" type="presParOf" srcId="{5EF4532C-2EC6-40E5-B64E-FB9F0CF13DE2}" destId="{A4490DCF-B5DB-485E-B914-9290AE5A91F3}" srcOrd="0" destOrd="0" presId="urn:microsoft.com/office/officeart/2005/8/layout/vList5"/>
    <dgm:cxn modelId="{AEB60B56-C5E2-400D-A3F5-D34AC39011B6}" type="presParOf" srcId="{A4490DCF-B5DB-485E-B914-9290AE5A91F3}" destId="{37E54125-F255-407A-9310-595DA045E176}" srcOrd="0" destOrd="0" presId="urn:microsoft.com/office/officeart/2005/8/layout/vList5"/>
    <dgm:cxn modelId="{E52D7AF6-3653-49F4-8082-B0D648BBFC05}" type="presParOf" srcId="{5EF4532C-2EC6-40E5-B64E-FB9F0CF13DE2}" destId="{EF995267-D723-4EAF-99DA-7312FEF216BD}" srcOrd="1" destOrd="0" presId="urn:microsoft.com/office/officeart/2005/8/layout/vList5"/>
    <dgm:cxn modelId="{34DDBA0C-8C40-41EA-BB83-6AE192C8B7D8}" type="presParOf" srcId="{5EF4532C-2EC6-40E5-B64E-FB9F0CF13DE2}" destId="{A8957C95-ADBF-4359-9639-03F1E2E9F2FB}" srcOrd="2" destOrd="0" presId="urn:microsoft.com/office/officeart/2005/8/layout/vList5"/>
    <dgm:cxn modelId="{B19A0D17-D74D-48EF-AA60-6092C0E556F2}" type="presParOf" srcId="{A8957C95-ADBF-4359-9639-03F1E2E9F2FB}" destId="{B614CE24-E83D-4FEB-858F-3D3FA3D25EC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770352-2425-42AB-A9A1-89C95AF442EA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CC8FEDE6-DAFA-4AD3-8172-03D385AF9695}">
      <dgm:prSet custT="1"/>
      <dgm:spPr/>
      <dgm:t>
        <a:bodyPr/>
        <a:lstStyle/>
        <a:p>
          <a:pPr algn="ctr" rtl="0"/>
          <a:r>
            <a:rPr lang="ru-RU" sz="40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Задачи проекта</a:t>
          </a:r>
          <a:r>
            <a:rPr lang="ru-RU" sz="3500" dirty="0" smtClean="0">
              <a:solidFill>
                <a:srgbClr val="003300"/>
              </a:solidFill>
            </a:rPr>
            <a:t>: </a:t>
          </a:r>
          <a:endParaRPr lang="ru-RU" sz="3500" dirty="0">
            <a:solidFill>
              <a:srgbClr val="003300"/>
            </a:solidFill>
          </a:endParaRPr>
        </a:p>
      </dgm:t>
    </dgm:pt>
    <dgm:pt modelId="{B128772E-7B2A-4A45-A987-462F37C3CE55}" type="parTrans" cxnId="{53CDF7A1-72DC-4C49-A5A7-C6B6C8F093E8}">
      <dgm:prSet/>
      <dgm:spPr/>
      <dgm:t>
        <a:bodyPr/>
        <a:lstStyle/>
        <a:p>
          <a:endParaRPr lang="ru-RU"/>
        </a:p>
      </dgm:t>
    </dgm:pt>
    <dgm:pt modelId="{EC622078-5CC2-4F10-BC52-F0CE6D51053E}" type="sibTrans" cxnId="{53CDF7A1-72DC-4C49-A5A7-C6B6C8F093E8}">
      <dgm:prSet/>
      <dgm:spPr/>
      <dgm:t>
        <a:bodyPr/>
        <a:lstStyle/>
        <a:p>
          <a:endParaRPr lang="ru-RU"/>
        </a:p>
      </dgm:t>
    </dgm:pt>
    <dgm:pt modelId="{FCC269BE-3295-4568-8D96-BB734B3626F6}">
      <dgm:prSet custT="1"/>
      <dgm:spPr/>
      <dgm:t>
        <a:bodyPr/>
        <a:lstStyle/>
        <a:p>
          <a:pPr rtl="0"/>
          <a:r>
            <a:rPr lang="ru-RU" sz="36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1. Рассмотреть виды текстовых задач и правила их составления. </a:t>
          </a:r>
          <a:endParaRPr lang="ru-RU" sz="36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86239A-A4B4-4D84-8A22-6259BF4C3041}" type="parTrans" cxnId="{E6B68DD1-B3E7-44AB-A7C4-75745DBF8546}">
      <dgm:prSet/>
      <dgm:spPr/>
      <dgm:t>
        <a:bodyPr/>
        <a:lstStyle/>
        <a:p>
          <a:endParaRPr lang="ru-RU"/>
        </a:p>
      </dgm:t>
    </dgm:pt>
    <dgm:pt modelId="{99CD35C2-6B43-4E8D-A26D-B800A967C647}" type="sibTrans" cxnId="{E6B68DD1-B3E7-44AB-A7C4-75745DBF8546}">
      <dgm:prSet/>
      <dgm:spPr/>
      <dgm:t>
        <a:bodyPr/>
        <a:lstStyle/>
        <a:p>
          <a:endParaRPr lang="ru-RU"/>
        </a:p>
      </dgm:t>
    </dgm:pt>
    <dgm:pt modelId="{E4C536A7-631B-4338-9B85-A6C0543465DF}">
      <dgm:prSet/>
      <dgm:spPr/>
      <dgm:t>
        <a:bodyPr/>
        <a:lstStyle/>
        <a:p>
          <a:pPr rtl="0"/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2. Разработать алгоритм составления текстовых задач. </a:t>
          </a:r>
          <a:endParaRPr lang="ru-RU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88BCDA-CB46-4DE6-8258-71863E81087D}" type="parTrans" cxnId="{D2DDA2B4-8364-42D5-860E-257AD03177CF}">
      <dgm:prSet/>
      <dgm:spPr/>
      <dgm:t>
        <a:bodyPr/>
        <a:lstStyle/>
        <a:p>
          <a:endParaRPr lang="ru-RU"/>
        </a:p>
      </dgm:t>
    </dgm:pt>
    <dgm:pt modelId="{98F1C449-B4B4-4BFA-BC8C-9D374C0A4B42}" type="sibTrans" cxnId="{D2DDA2B4-8364-42D5-860E-257AD03177CF}">
      <dgm:prSet/>
      <dgm:spPr/>
      <dgm:t>
        <a:bodyPr/>
        <a:lstStyle/>
        <a:p>
          <a:endParaRPr lang="ru-RU"/>
        </a:p>
      </dgm:t>
    </dgm:pt>
    <dgm:pt modelId="{D5EA2697-F452-4A8D-8B14-C39078DC1D5A}">
      <dgm:prSet/>
      <dgm:spPr/>
      <dgm:t>
        <a:bodyPr/>
        <a:lstStyle/>
        <a:p>
          <a:pPr rtl="0"/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3. Составить сборник текстовых задач. </a:t>
          </a:r>
          <a:endParaRPr lang="ru-RU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9D4702-CC47-4471-B6F1-90BE74247904}" type="parTrans" cxnId="{96631D74-2A2B-4ABC-A066-6FB8C3D83428}">
      <dgm:prSet/>
      <dgm:spPr/>
      <dgm:t>
        <a:bodyPr/>
        <a:lstStyle/>
        <a:p>
          <a:endParaRPr lang="ru-RU"/>
        </a:p>
      </dgm:t>
    </dgm:pt>
    <dgm:pt modelId="{B4D97F7A-6EF0-4D26-B2D2-1234CC75000C}" type="sibTrans" cxnId="{96631D74-2A2B-4ABC-A066-6FB8C3D83428}">
      <dgm:prSet/>
      <dgm:spPr/>
      <dgm:t>
        <a:bodyPr/>
        <a:lstStyle/>
        <a:p>
          <a:endParaRPr lang="ru-RU"/>
        </a:p>
      </dgm:t>
    </dgm:pt>
    <dgm:pt modelId="{D8957CD5-7AB6-45A4-B0AB-92EB17373913}" type="pres">
      <dgm:prSet presAssocID="{A7770352-2425-42AB-A9A1-89C95AF442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8D0C95-D5B9-4D9F-8CA9-83365F8C4AFF}" type="pres">
      <dgm:prSet presAssocID="{CC8FEDE6-DAFA-4AD3-8172-03D385AF969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2061E-10FD-44EA-A1E6-A179A760278B}" type="pres">
      <dgm:prSet presAssocID="{EC622078-5CC2-4F10-BC52-F0CE6D51053E}" presName="spacer" presStyleCnt="0"/>
      <dgm:spPr/>
    </dgm:pt>
    <dgm:pt modelId="{E06C5B29-F0FE-4FEA-B7AC-683FF9470468}" type="pres">
      <dgm:prSet presAssocID="{FCC269BE-3295-4568-8D96-BB734B3626F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8D8CD-08CA-4F3C-B557-9DF16B96CB75}" type="pres">
      <dgm:prSet presAssocID="{99CD35C2-6B43-4E8D-A26D-B800A967C647}" presName="spacer" presStyleCnt="0"/>
      <dgm:spPr/>
    </dgm:pt>
    <dgm:pt modelId="{81B86C79-4A5A-4A0D-B42D-7222315708E2}" type="pres">
      <dgm:prSet presAssocID="{E4C536A7-631B-4338-9B85-A6C0543465D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92F4F-C8AE-4BF1-9121-DC54FECBCA12}" type="pres">
      <dgm:prSet presAssocID="{98F1C449-B4B4-4BFA-BC8C-9D374C0A4B42}" presName="spacer" presStyleCnt="0"/>
      <dgm:spPr/>
    </dgm:pt>
    <dgm:pt modelId="{531EBF75-3981-4B4D-9FAD-D5030E978F3B}" type="pres">
      <dgm:prSet presAssocID="{D5EA2697-F452-4A8D-8B14-C39078DC1D5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DDA2B4-8364-42D5-860E-257AD03177CF}" srcId="{A7770352-2425-42AB-A9A1-89C95AF442EA}" destId="{E4C536A7-631B-4338-9B85-A6C0543465DF}" srcOrd="2" destOrd="0" parTransId="{CD88BCDA-CB46-4DE6-8258-71863E81087D}" sibTransId="{98F1C449-B4B4-4BFA-BC8C-9D374C0A4B42}"/>
    <dgm:cxn modelId="{408A5C9E-DB3C-4D6D-8F1B-E1B551D44C4C}" type="presOf" srcId="{E4C536A7-631B-4338-9B85-A6C0543465DF}" destId="{81B86C79-4A5A-4A0D-B42D-7222315708E2}" srcOrd="0" destOrd="0" presId="urn:microsoft.com/office/officeart/2005/8/layout/vList2"/>
    <dgm:cxn modelId="{E6B68DD1-B3E7-44AB-A7C4-75745DBF8546}" srcId="{A7770352-2425-42AB-A9A1-89C95AF442EA}" destId="{FCC269BE-3295-4568-8D96-BB734B3626F6}" srcOrd="1" destOrd="0" parTransId="{3086239A-A4B4-4D84-8A22-6259BF4C3041}" sibTransId="{99CD35C2-6B43-4E8D-A26D-B800A967C647}"/>
    <dgm:cxn modelId="{D2620041-ECF8-4347-8862-E95B4071AEA3}" type="presOf" srcId="{D5EA2697-F452-4A8D-8B14-C39078DC1D5A}" destId="{531EBF75-3981-4B4D-9FAD-D5030E978F3B}" srcOrd="0" destOrd="0" presId="urn:microsoft.com/office/officeart/2005/8/layout/vList2"/>
    <dgm:cxn modelId="{E51FDD1A-8C01-4B2B-8304-C4F6CB2B7E6A}" type="presOf" srcId="{CC8FEDE6-DAFA-4AD3-8172-03D385AF9695}" destId="{408D0C95-D5B9-4D9F-8CA9-83365F8C4AFF}" srcOrd="0" destOrd="0" presId="urn:microsoft.com/office/officeart/2005/8/layout/vList2"/>
    <dgm:cxn modelId="{96631D74-2A2B-4ABC-A066-6FB8C3D83428}" srcId="{A7770352-2425-42AB-A9A1-89C95AF442EA}" destId="{D5EA2697-F452-4A8D-8B14-C39078DC1D5A}" srcOrd="3" destOrd="0" parTransId="{599D4702-CC47-4471-B6F1-90BE74247904}" sibTransId="{B4D97F7A-6EF0-4D26-B2D2-1234CC75000C}"/>
    <dgm:cxn modelId="{F662CC23-0F2D-4B81-9770-A1D1C6178482}" type="presOf" srcId="{FCC269BE-3295-4568-8D96-BB734B3626F6}" destId="{E06C5B29-F0FE-4FEA-B7AC-683FF9470468}" srcOrd="0" destOrd="0" presId="urn:microsoft.com/office/officeart/2005/8/layout/vList2"/>
    <dgm:cxn modelId="{2BAA3DA4-62AB-49B5-8384-EEA49813FEC9}" type="presOf" srcId="{A7770352-2425-42AB-A9A1-89C95AF442EA}" destId="{D8957CD5-7AB6-45A4-B0AB-92EB17373913}" srcOrd="0" destOrd="0" presId="urn:microsoft.com/office/officeart/2005/8/layout/vList2"/>
    <dgm:cxn modelId="{53CDF7A1-72DC-4C49-A5A7-C6B6C8F093E8}" srcId="{A7770352-2425-42AB-A9A1-89C95AF442EA}" destId="{CC8FEDE6-DAFA-4AD3-8172-03D385AF9695}" srcOrd="0" destOrd="0" parTransId="{B128772E-7B2A-4A45-A987-462F37C3CE55}" sibTransId="{EC622078-5CC2-4F10-BC52-F0CE6D51053E}"/>
    <dgm:cxn modelId="{B4769051-0D31-4C36-AE2A-F28612CF7D41}" type="presParOf" srcId="{D8957CD5-7AB6-45A4-B0AB-92EB17373913}" destId="{408D0C95-D5B9-4D9F-8CA9-83365F8C4AFF}" srcOrd="0" destOrd="0" presId="urn:microsoft.com/office/officeart/2005/8/layout/vList2"/>
    <dgm:cxn modelId="{90932FFA-EC18-4AB3-8A94-FEE6A4DDBCF8}" type="presParOf" srcId="{D8957CD5-7AB6-45A4-B0AB-92EB17373913}" destId="{6E82061E-10FD-44EA-A1E6-A179A760278B}" srcOrd="1" destOrd="0" presId="urn:microsoft.com/office/officeart/2005/8/layout/vList2"/>
    <dgm:cxn modelId="{D4FC72C4-B3C7-4308-8047-BDFC7678CC60}" type="presParOf" srcId="{D8957CD5-7AB6-45A4-B0AB-92EB17373913}" destId="{E06C5B29-F0FE-4FEA-B7AC-683FF9470468}" srcOrd="2" destOrd="0" presId="urn:microsoft.com/office/officeart/2005/8/layout/vList2"/>
    <dgm:cxn modelId="{E0C11F8F-55FD-4BE3-A9FD-18E7714186FF}" type="presParOf" srcId="{D8957CD5-7AB6-45A4-B0AB-92EB17373913}" destId="{8708D8CD-08CA-4F3C-B557-9DF16B96CB75}" srcOrd="3" destOrd="0" presId="urn:microsoft.com/office/officeart/2005/8/layout/vList2"/>
    <dgm:cxn modelId="{87E1DE1F-3E65-4D90-9727-6B82906A7870}" type="presParOf" srcId="{D8957CD5-7AB6-45A4-B0AB-92EB17373913}" destId="{81B86C79-4A5A-4A0D-B42D-7222315708E2}" srcOrd="4" destOrd="0" presId="urn:microsoft.com/office/officeart/2005/8/layout/vList2"/>
    <dgm:cxn modelId="{5DDEC493-F47B-4A7A-87CF-6C49222B7C03}" type="presParOf" srcId="{D8957CD5-7AB6-45A4-B0AB-92EB17373913}" destId="{10792F4F-C8AE-4BF1-9121-DC54FECBCA12}" srcOrd="5" destOrd="0" presId="urn:microsoft.com/office/officeart/2005/8/layout/vList2"/>
    <dgm:cxn modelId="{B9DC33DE-AAF1-4625-BC5F-35CFACB07103}" type="presParOf" srcId="{D8957CD5-7AB6-45A4-B0AB-92EB17373913}" destId="{531EBF75-3981-4B4D-9FAD-D5030E978F3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C17C5F-4CC7-4AF3-9ED0-59148FBAAE1E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08E22205-88F4-4291-8CF1-21E6EC31D099}">
      <dgm:prSet custT="1"/>
      <dgm:spPr/>
      <dgm:t>
        <a:bodyPr/>
        <a:lstStyle/>
        <a:p>
          <a:pPr rtl="0"/>
          <a:r>
            <a:rPr lang="ru-RU" sz="36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В математике задачи бывают: </a:t>
          </a:r>
          <a:endParaRPr lang="ru-RU" sz="36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D64DEC-89A8-4718-8B85-618C036FF286}" type="parTrans" cxnId="{96A881BE-28E5-4F4E-A7FD-E9AE619AA912}">
      <dgm:prSet/>
      <dgm:spPr/>
      <dgm:t>
        <a:bodyPr/>
        <a:lstStyle/>
        <a:p>
          <a:endParaRPr lang="ru-RU"/>
        </a:p>
      </dgm:t>
    </dgm:pt>
    <dgm:pt modelId="{DD0372AB-0963-4C53-A1C5-1A8ADF5A4EEF}" type="sibTrans" cxnId="{96A881BE-28E5-4F4E-A7FD-E9AE619AA912}">
      <dgm:prSet/>
      <dgm:spPr/>
      <dgm:t>
        <a:bodyPr/>
        <a:lstStyle/>
        <a:p>
          <a:endParaRPr lang="ru-RU"/>
        </a:p>
      </dgm:t>
    </dgm:pt>
    <dgm:pt modelId="{F4EDB4E2-0247-4682-AEEF-2079C9E4EC5C}">
      <dgm:prSet custT="1"/>
      <dgm:spPr/>
      <dgm:t>
        <a:bodyPr/>
        <a:lstStyle/>
        <a:p>
          <a:pPr rtl="0"/>
          <a:r>
            <a:rPr lang="ru-RU" sz="20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- по требованию задачи (на построение, вычисление, доказательство); </a:t>
          </a:r>
          <a:endParaRPr lang="ru-RU" sz="20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A67F5D7-CE56-4FF8-97CF-A79261182A27}" type="parTrans" cxnId="{4B4A291A-63EF-48F3-97EA-E8CDB430143C}">
      <dgm:prSet/>
      <dgm:spPr/>
      <dgm:t>
        <a:bodyPr/>
        <a:lstStyle/>
        <a:p>
          <a:endParaRPr lang="ru-RU"/>
        </a:p>
      </dgm:t>
    </dgm:pt>
    <dgm:pt modelId="{8BD5850F-750D-493C-A6A5-A37705838705}" type="sibTrans" cxnId="{4B4A291A-63EF-48F3-97EA-E8CDB430143C}">
      <dgm:prSet/>
      <dgm:spPr/>
      <dgm:t>
        <a:bodyPr/>
        <a:lstStyle/>
        <a:p>
          <a:endParaRPr lang="ru-RU"/>
        </a:p>
      </dgm:t>
    </dgm:pt>
    <dgm:pt modelId="{2FAB0CDF-8123-4A88-BB8B-1595D456E2E2}">
      <dgm:prSet custT="1"/>
      <dgm:spPr/>
      <dgm:t>
        <a:bodyPr/>
        <a:lstStyle/>
        <a:p>
          <a:pPr rtl="0"/>
          <a:r>
            <a:rPr lang="ru-RU" sz="2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- по методам поиска решения (алгоритмические, типовые); </a:t>
          </a:r>
          <a:endParaRPr lang="ru-RU" sz="24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3A81CB-FF7D-498A-B555-65FFE5ADF27D}" type="parTrans" cxnId="{0D459C56-3A44-46DC-B47A-63A70AEF462D}">
      <dgm:prSet/>
      <dgm:spPr/>
      <dgm:t>
        <a:bodyPr/>
        <a:lstStyle/>
        <a:p>
          <a:endParaRPr lang="ru-RU"/>
        </a:p>
      </dgm:t>
    </dgm:pt>
    <dgm:pt modelId="{819CA548-8731-4F83-A146-648BFA6E280D}" type="sibTrans" cxnId="{0D459C56-3A44-46DC-B47A-63A70AEF462D}">
      <dgm:prSet/>
      <dgm:spPr/>
      <dgm:t>
        <a:bodyPr/>
        <a:lstStyle/>
        <a:p>
          <a:endParaRPr lang="ru-RU"/>
        </a:p>
      </dgm:t>
    </dgm:pt>
    <dgm:pt modelId="{D73B1D92-AB04-4AE7-8376-9C6E9DA9841D}">
      <dgm:prSet custT="1"/>
      <dgm:spPr/>
      <dgm:t>
        <a:bodyPr/>
        <a:lstStyle/>
        <a:p>
          <a:pPr rtl="0"/>
          <a:r>
            <a:rPr lang="ru-RU" sz="2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- по методу решения (арифметический, алгебраический); </a:t>
          </a:r>
          <a:endParaRPr lang="ru-RU" sz="24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33CB82-6DB3-4C93-84FA-97E1ABFA9B52}" type="parTrans" cxnId="{40B0E8A0-5EA7-4FAC-A2C2-75DC771124C6}">
      <dgm:prSet/>
      <dgm:spPr/>
      <dgm:t>
        <a:bodyPr/>
        <a:lstStyle/>
        <a:p>
          <a:endParaRPr lang="ru-RU"/>
        </a:p>
      </dgm:t>
    </dgm:pt>
    <dgm:pt modelId="{96A78413-BA58-4069-AE65-86F8141AF98D}" type="sibTrans" cxnId="{40B0E8A0-5EA7-4FAC-A2C2-75DC771124C6}">
      <dgm:prSet/>
      <dgm:spPr/>
      <dgm:t>
        <a:bodyPr/>
        <a:lstStyle/>
        <a:p>
          <a:endParaRPr lang="ru-RU"/>
        </a:p>
      </dgm:t>
    </dgm:pt>
    <dgm:pt modelId="{8869A71E-74E9-40E1-A73B-D88E268AC668}">
      <dgm:prSet custT="1"/>
      <dgm:spPr/>
      <dgm:t>
        <a:bodyPr/>
        <a:lstStyle/>
        <a:p>
          <a:pPr rtl="0"/>
          <a:r>
            <a:rPr lang="ru-RU" sz="2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- по числу действий, которые необходимо выполнить для решения задачи (простые и составные).</a:t>
          </a:r>
          <a:endParaRPr lang="ru-RU" sz="2400" dirty="0">
            <a:solidFill>
              <a:srgbClr val="0033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723015-5D56-4FB2-8DB0-3761AA6857A1}" type="parTrans" cxnId="{74F59146-7423-41FD-B6DE-DEFB71633668}">
      <dgm:prSet/>
      <dgm:spPr/>
      <dgm:t>
        <a:bodyPr/>
        <a:lstStyle/>
        <a:p>
          <a:endParaRPr lang="ru-RU"/>
        </a:p>
      </dgm:t>
    </dgm:pt>
    <dgm:pt modelId="{8EC388DB-44BD-481A-8CDD-949C7533095B}" type="sibTrans" cxnId="{74F59146-7423-41FD-B6DE-DEFB71633668}">
      <dgm:prSet/>
      <dgm:spPr/>
      <dgm:t>
        <a:bodyPr/>
        <a:lstStyle/>
        <a:p>
          <a:endParaRPr lang="ru-RU"/>
        </a:p>
      </dgm:t>
    </dgm:pt>
    <dgm:pt modelId="{A6CF60E6-2DF7-4DB5-A56A-9518EBD0AF54}" type="pres">
      <dgm:prSet presAssocID="{D9C17C5F-4CC7-4AF3-9ED0-59148FBAAE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E6BAC1-A31C-48A8-BDA6-3ED05307590A}" type="pres">
      <dgm:prSet presAssocID="{08E22205-88F4-4291-8CF1-21E6EC31D099}" presName="linNode" presStyleCnt="0"/>
      <dgm:spPr/>
    </dgm:pt>
    <dgm:pt modelId="{9998F15E-2F26-40D7-A66A-0EDB86AB4B0F}" type="pres">
      <dgm:prSet presAssocID="{08E22205-88F4-4291-8CF1-21E6EC31D099}" presName="parentText" presStyleLbl="node1" presStyleIdx="0" presStyleCnt="5" custScaleX="2643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E48D34-DC4A-4D7F-A690-512EF5FE46BA}" type="pres">
      <dgm:prSet presAssocID="{DD0372AB-0963-4C53-A1C5-1A8ADF5A4EEF}" presName="sp" presStyleCnt="0"/>
      <dgm:spPr/>
    </dgm:pt>
    <dgm:pt modelId="{30AF1EE3-F0CA-4B7A-8021-995B396A8C24}" type="pres">
      <dgm:prSet presAssocID="{F4EDB4E2-0247-4682-AEEF-2079C9E4EC5C}" presName="linNode" presStyleCnt="0"/>
      <dgm:spPr/>
    </dgm:pt>
    <dgm:pt modelId="{2FD66C4F-842C-43F4-8228-2928CF74F1E4}" type="pres">
      <dgm:prSet presAssocID="{F4EDB4E2-0247-4682-AEEF-2079C9E4EC5C}" presName="parentText" presStyleLbl="node1" presStyleIdx="1" presStyleCnt="5" custScaleX="264337" custLinFactNeighborX="0" custLinFactNeighborY="34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3810C-14F5-4AFB-99E8-F51D1D0357DE}" type="pres">
      <dgm:prSet presAssocID="{8BD5850F-750D-493C-A6A5-A37705838705}" presName="sp" presStyleCnt="0"/>
      <dgm:spPr/>
    </dgm:pt>
    <dgm:pt modelId="{FCE7B7AA-9A70-4A39-AE26-53A151446369}" type="pres">
      <dgm:prSet presAssocID="{2FAB0CDF-8123-4A88-BB8B-1595D456E2E2}" presName="linNode" presStyleCnt="0"/>
      <dgm:spPr/>
    </dgm:pt>
    <dgm:pt modelId="{2755BA82-A424-4206-9D3B-21D725B341E6}" type="pres">
      <dgm:prSet presAssocID="{2FAB0CDF-8123-4A88-BB8B-1595D456E2E2}" presName="parentText" presStyleLbl="node1" presStyleIdx="2" presStyleCnt="5" custScaleX="2657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054F26-7FB9-435A-87F0-CC4E618A1299}" type="pres">
      <dgm:prSet presAssocID="{819CA548-8731-4F83-A146-648BFA6E280D}" presName="sp" presStyleCnt="0"/>
      <dgm:spPr/>
    </dgm:pt>
    <dgm:pt modelId="{4ED89C7B-8603-4FE9-9E60-D4589AC0B54A}" type="pres">
      <dgm:prSet presAssocID="{D73B1D92-AB04-4AE7-8376-9C6E9DA9841D}" presName="linNode" presStyleCnt="0"/>
      <dgm:spPr/>
    </dgm:pt>
    <dgm:pt modelId="{3DDA7826-8DD1-4888-8AF6-4F62424BBA31}" type="pres">
      <dgm:prSet presAssocID="{D73B1D92-AB04-4AE7-8376-9C6E9DA9841D}" presName="parentText" presStyleLbl="node1" presStyleIdx="3" presStyleCnt="5" custScaleX="267390" custLinFactNeighborX="-714" custLinFactNeighborY="-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D7639-D73C-4986-9FC5-4C8ED4562AF0}" type="pres">
      <dgm:prSet presAssocID="{96A78413-BA58-4069-AE65-86F8141AF98D}" presName="sp" presStyleCnt="0"/>
      <dgm:spPr/>
    </dgm:pt>
    <dgm:pt modelId="{95F994F8-2AB5-4202-8589-D9F13D735482}" type="pres">
      <dgm:prSet presAssocID="{8869A71E-74E9-40E1-A73B-D88E268AC668}" presName="linNode" presStyleCnt="0"/>
      <dgm:spPr/>
    </dgm:pt>
    <dgm:pt modelId="{EADB5D28-1E61-46ED-B8AB-8CEF2094A613}" type="pres">
      <dgm:prSet presAssocID="{8869A71E-74E9-40E1-A73B-D88E268AC668}" presName="parentText" presStyleLbl="node1" presStyleIdx="4" presStyleCnt="5" custScaleX="267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E7F9EC-C498-483C-BC40-F2F087CD03DE}" type="presOf" srcId="{D9C17C5F-4CC7-4AF3-9ED0-59148FBAAE1E}" destId="{A6CF60E6-2DF7-4DB5-A56A-9518EBD0AF54}" srcOrd="0" destOrd="0" presId="urn:microsoft.com/office/officeart/2005/8/layout/vList5"/>
    <dgm:cxn modelId="{A5431972-F502-4569-842D-37BAC3FACCD3}" type="presOf" srcId="{8869A71E-74E9-40E1-A73B-D88E268AC668}" destId="{EADB5D28-1E61-46ED-B8AB-8CEF2094A613}" srcOrd="0" destOrd="0" presId="urn:microsoft.com/office/officeart/2005/8/layout/vList5"/>
    <dgm:cxn modelId="{74F59146-7423-41FD-B6DE-DEFB71633668}" srcId="{D9C17C5F-4CC7-4AF3-9ED0-59148FBAAE1E}" destId="{8869A71E-74E9-40E1-A73B-D88E268AC668}" srcOrd="4" destOrd="0" parTransId="{69723015-5D56-4FB2-8DB0-3761AA6857A1}" sibTransId="{8EC388DB-44BD-481A-8CDD-949C7533095B}"/>
    <dgm:cxn modelId="{96A881BE-28E5-4F4E-A7FD-E9AE619AA912}" srcId="{D9C17C5F-4CC7-4AF3-9ED0-59148FBAAE1E}" destId="{08E22205-88F4-4291-8CF1-21E6EC31D099}" srcOrd="0" destOrd="0" parTransId="{5CD64DEC-89A8-4718-8B85-618C036FF286}" sibTransId="{DD0372AB-0963-4C53-A1C5-1A8ADF5A4EEF}"/>
    <dgm:cxn modelId="{7C99883A-EFC1-46B4-A9E0-0340F482EFE1}" type="presOf" srcId="{2FAB0CDF-8123-4A88-BB8B-1595D456E2E2}" destId="{2755BA82-A424-4206-9D3B-21D725B341E6}" srcOrd="0" destOrd="0" presId="urn:microsoft.com/office/officeart/2005/8/layout/vList5"/>
    <dgm:cxn modelId="{18DA4877-80A5-4393-B87A-5DB4BAEEC365}" type="presOf" srcId="{F4EDB4E2-0247-4682-AEEF-2079C9E4EC5C}" destId="{2FD66C4F-842C-43F4-8228-2928CF74F1E4}" srcOrd="0" destOrd="0" presId="urn:microsoft.com/office/officeart/2005/8/layout/vList5"/>
    <dgm:cxn modelId="{81BF6663-D255-474A-AA6A-64FFCE456E26}" type="presOf" srcId="{08E22205-88F4-4291-8CF1-21E6EC31D099}" destId="{9998F15E-2F26-40D7-A66A-0EDB86AB4B0F}" srcOrd="0" destOrd="0" presId="urn:microsoft.com/office/officeart/2005/8/layout/vList5"/>
    <dgm:cxn modelId="{40B0E8A0-5EA7-4FAC-A2C2-75DC771124C6}" srcId="{D9C17C5F-4CC7-4AF3-9ED0-59148FBAAE1E}" destId="{D73B1D92-AB04-4AE7-8376-9C6E9DA9841D}" srcOrd="3" destOrd="0" parTransId="{1C33CB82-6DB3-4C93-84FA-97E1ABFA9B52}" sibTransId="{96A78413-BA58-4069-AE65-86F8141AF98D}"/>
    <dgm:cxn modelId="{4B4A291A-63EF-48F3-97EA-E8CDB430143C}" srcId="{D9C17C5F-4CC7-4AF3-9ED0-59148FBAAE1E}" destId="{F4EDB4E2-0247-4682-AEEF-2079C9E4EC5C}" srcOrd="1" destOrd="0" parTransId="{8A67F5D7-CE56-4FF8-97CF-A79261182A27}" sibTransId="{8BD5850F-750D-493C-A6A5-A37705838705}"/>
    <dgm:cxn modelId="{8B3D99D8-3CE6-4080-A8C0-33CFC7EFCEBA}" type="presOf" srcId="{D73B1D92-AB04-4AE7-8376-9C6E9DA9841D}" destId="{3DDA7826-8DD1-4888-8AF6-4F62424BBA31}" srcOrd="0" destOrd="0" presId="urn:microsoft.com/office/officeart/2005/8/layout/vList5"/>
    <dgm:cxn modelId="{0D459C56-3A44-46DC-B47A-63A70AEF462D}" srcId="{D9C17C5F-4CC7-4AF3-9ED0-59148FBAAE1E}" destId="{2FAB0CDF-8123-4A88-BB8B-1595D456E2E2}" srcOrd="2" destOrd="0" parTransId="{823A81CB-FF7D-498A-B555-65FFE5ADF27D}" sibTransId="{819CA548-8731-4F83-A146-648BFA6E280D}"/>
    <dgm:cxn modelId="{635DDE76-4E85-478B-A18D-0CDC1E476167}" type="presParOf" srcId="{A6CF60E6-2DF7-4DB5-A56A-9518EBD0AF54}" destId="{8EE6BAC1-A31C-48A8-BDA6-3ED05307590A}" srcOrd="0" destOrd="0" presId="urn:microsoft.com/office/officeart/2005/8/layout/vList5"/>
    <dgm:cxn modelId="{2877FB6D-B1F2-4432-964E-4952FE781B56}" type="presParOf" srcId="{8EE6BAC1-A31C-48A8-BDA6-3ED05307590A}" destId="{9998F15E-2F26-40D7-A66A-0EDB86AB4B0F}" srcOrd="0" destOrd="0" presId="urn:microsoft.com/office/officeart/2005/8/layout/vList5"/>
    <dgm:cxn modelId="{D6D25485-9D25-4E63-8F14-971984491BA4}" type="presParOf" srcId="{A6CF60E6-2DF7-4DB5-A56A-9518EBD0AF54}" destId="{F8E48D34-DC4A-4D7F-A690-512EF5FE46BA}" srcOrd="1" destOrd="0" presId="urn:microsoft.com/office/officeart/2005/8/layout/vList5"/>
    <dgm:cxn modelId="{63224C5D-A646-4BB3-A82A-8E9586698DF0}" type="presParOf" srcId="{A6CF60E6-2DF7-4DB5-A56A-9518EBD0AF54}" destId="{30AF1EE3-F0CA-4B7A-8021-995B396A8C24}" srcOrd="2" destOrd="0" presId="urn:microsoft.com/office/officeart/2005/8/layout/vList5"/>
    <dgm:cxn modelId="{A7F19978-9BA8-4644-9F04-34D86D36C7EB}" type="presParOf" srcId="{30AF1EE3-F0CA-4B7A-8021-995B396A8C24}" destId="{2FD66C4F-842C-43F4-8228-2928CF74F1E4}" srcOrd="0" destOrd="0" presId="urn:microsoft.com/office/officeart/2005/8/layout/vList5"/>
    <dgm:cxn modelId="{B12DBB00-2EA7-4C59-BC39-80E2CD6406D1}" type="presParOf" srcId="{A6CF60E6-2DF7-4DB5-A56A-9518EBD0AF54}" destId="{7F93810C-14F5-4AFB-99E8-F51D1D0357DE}" srcOrd="3" destOrd="0" presId="urn:microsoft.com/office/officeart/2005/8/layout/vList5"/>
    <dgm:cxn modelId="{16721276-530B-4B2A-9976-FEECD2CA6DA4}" type="presParOf" srcId="{A6CF60E6-2DF7-4DB5-A56A-9518EBD0AF54}" destId="{FCE7B7AA-9A70-4A39-AE26-53A151446369}" srcOrd="4" destOrd="0" presId="urn:microsoft.com/office/officeart/2005/8/layout/vList5"/>
    <dgm:cxn modelId="{DB22381B-B04A-4A4C-B140-5BB8EF93DCBB}" type="presParOf" srcId="{FCE7B7AA-9A70-4A39-AE26-53A151446369}" destId="{2755BA82-A424-4206-9D3B-21D725B341E6}" srcOrd="0" destOrd="0" presId="urn:microsoft.com/office/officeart/2005/8/layout/vList5"/>
    <dgm:cxn modelId="{9A43210B-322B-4804-92C6-182822B14CAF}" type="presParOf" srcId="{A6CF60E6-2DF7-4DB5-A56A-9518EBD0AF54}" destId="{90054F26-7FB9-435A-87F0-CC4E618A1299}" srcOrd="5" destOrd="0" presId="urn:microsoft.com/office/officeart/2005/8/layout/vList5"/>
    <dgm:cxn modelId="{B5F71405-5676-4EBC-A5AB-57343332DA2F}" type="presParOf" srcId="{A6CF60E6-2DF7-4DB5-A56A-9518EBD0AF54}" destId="{4ED89C7B-8603-4FE9-9E60-D4589AC0B54A}" srcOrd="6" destOrd="0" presId="urn:microsoft.com/office/officeart/2005/8/layout/vList5"/>
    <dgm:cxn modelId="{7753284C-32C6-40D6-A0DC-72F8E867CBDC}" type="presParOf" srcId="{4ED89C7B-8603-4FE9-9E60-D4589AC0B54A}" destId="{3DDA7826-8DD1-4888-8AF6-4F62424BBA31}" srcOrd="0" destOrd="0" presId="urn:microsoft.com/office/officeart/2005/8/layout/vList5"/>
    <dgm:cxn modelId="{645F8C77-206B-46A2-A7EE-67BD612A282B}" type="presParOf" srcId="{A6CF60E6-2DF7-4DB5-A56A-9518EBD0AF54}" destId="{BCED7639-D73C-4986-9FC5-4C8ED4562AF0}" srcOrd="7" destOrd="0" presId="urn:microsoft.com/office/officeart/2005/8/layout/vList5"/>
    <dgm:cxn modelId="{782CA2FB-580D-4DFA-8848-250C6388ACD5}" type="presParOf" srcId="{A6CF60E6-2DF7-4DB5-A56A-9518EBD0AF54}" destId="{95F994F8-2AB5-4202-8589-D9F13D735482}" srcOrd="8" destOrd="0" presId="urn:microsoft.com/office/officeart/2005/8/layout/vList5"/>
    <dgm:cxn modelId="{0E462F94-8EED-432A-8061-A1078C184211}" type="presParOf" srcId="{95F994F8-2AB5-4202-8589-D9F13D735482}" destId="{EADB5D28-1E61-46ED-B8AB-8CEF2094A61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37517F-6C68-44AE-8EF7-13100828C1D5}" type="doc">
      <dgm:prSet loTypeId="urn:microsoft.com/office/officeart/2005/8/layout/chevron2" loCatId="process" qsTypeId="urn:microsoft.com/office/officeart/2005/8/quickstyle/simple4" qsCatId="simple" csTypeId="urn:microsoft.com/office/officeart/2005/8/colors/accent3_3" csCatId="accent3"/>
      <dgm:spPr/>
      <dgm:t>
        <a:bodyPr/>
        <a:lstStyle/>
        <a:p>
          <a:endParaRPr lang="ru-RU"/>
        </a:p>
      </dgm:t>
    </dgm:pt>
    <dgm:pt modelId="{B492DBE3-771B-4B23-B997-CF8972ADB8F6}">
      <dgm:prSet/>
      <dgm:spPr/>
      <dgm:t>
        <a:bodyPr/>
        <a:lstStyle/>
        <a:p>
          <a:pPr rtl="0"/>
          <a:r>
            <a:rPr lang="ru-RU" dirty="0" smtClean="0">
              <a:solidFill>
                <a:srgbClr val="003300"/>
              </a:solidFill>
            </a:rPr>
            <a:t>Алгоритм составления задач:</a:t>
          </a:r>
          <a:endParaRPr lang="ru-RU" dirty="0">
            <a:solidFill>
              <a:srgbClr val="003300"/>
            </a:solidFill>
          </a:endParaRPr>
        </a:p>
      </dgm:t>
    </dgm:pt>
    <dgm:pt modelId="{31955AD4-2C0D-42E6-BF5E-A85F663654B0}" type="parTrans" cxnId="{DB536D71-3D27-4696-AE35-610AD13E15A4}">
      <dgm:prSet/>
      <dgm:spPr/>
      <dgm:t>
        <a:bodyPr/>
        <a:lstStyle/>
        <a:p>
          <a:endParaRPr lang="ru-RU"/>
        </a:p>
      </dgm:t>
    </dgm:pt>
    <dgm:pt modelId="{210C6C6E-FF9D-47C6-80BC-13966D271ABD}" type="sibTrans" cxnId="{DB536D71-3D27-4696-AE35-610AD13E15A4}">
      <dgm:prSet/>
      <dgm:spPr/>
      <dgm:t>
        <a:bodyPr/>
        <a:lstStyle/>
        <a:p>
          <a:endParaRPr lang="ru-RU"/>
        </a:p>
      </dgm:t>
    </dgm:pt>
    <dgm:pt modelId="{8A18CE31-3A52-494D-AC31-DB057CDD3909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Анализ собранных данных.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2E76F58-873C-482E-8B48-B9D20DCE02D5}" type="parTrans" cxnId="{AE2CE6D0-288F-4FD0-A02F-8B6FAA015F7F}">
      <dgm:prSet/>
      <dgm:spPr/>
      <dgm:t>
        <a:bodyPr/>
        <a:lstStyle/>
        <a:p>
          <a:endParaRPr lang="ru-RU"/>
        </a:p>
      </dgm:t>
    </dgm:pt>
    <dgm:pt modelId="{D972AF6C-C316-4F02-A210-167003D4115A}" type="sibTrans" cxnId="{AE2CE6D0-288F-4FD0-A02F-8B6FAA015F7F}">
      <dgm:prSet/>
      <dgm:spPr/>
      <dgm:t>
        <a:bodyPr/>
        <a:lstStyle/>
        <a:p>
          <a:endParaRPr lang="ru-RU"/>
        </a:p>
      </dgm:t>
    </dgm:pt>
    <dgm:pt modelId="{3DF65EF3-8663-4421-8ECD-D0C9EC667AC9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Материал рассортировать по темам (задачи с географическими данными, задачи со школьным сюжетом, краеведческие задачи).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ED659C6-BDDD-4FBC-81E2-1DB257BA5D14}" type="parTrans" cxnId="{316F6F9F-ACBB-473B-978F-FD1B0CB6D7D2}">
      <dgm:prSet/>
      <dgm:spPr/>
      <dgm:t>
        <a:bodyPr/>
        <a:lstStyle/>
        <a:p>
          <a:endParaRPr lang="ru-RU"/>
        </a:p>
      </dgm:t>
    </dgm:pt>
    <dgm:pt modelId="{67A3DBB8-0414-4F2E-A729-29E151951A16}" type="sibTrans" cxnId="{316F6F9F-ACBB-473B-978F-FD1B0CB6D7D2}">
      <dgm:prSet/>
      <dgm:spPr/>
      <dgm:t>
        <a:bodyPr/>
        <a:lstStyle/>
        <a:p>
          <a:endParaRPr lang="ru-RU"/>
        </a:p>
      </dgm:t>
    </dgm:pt>
    <dgm:pt modelId="{C3487F26-CCE9-4EC3-A020-3C0D869924A2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Выбрать математическое содержание и тип задачи (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задачи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на движение, задачи на пропорциональность, задачи, решаемые с помощью уравнений).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D751E41-F29E-4972-A00B-2015BB115BEC}" type="parTrans" cxnId="{B8929936-4C35-4F10-8A71-64F4CFDADE33}">
      <dgm:prSet/>
      <dgm:spPr/>
      <dgm:t>
        <a:bodyPr/>
        <a:lstStyle/>
        <a:p>
          <a:endParaRPr lang="ru-RU"/>
        </a:p>
      </dgm:t>
    </dgm:pt>
    <dgm:pt modelId="{FAA111AA-2916-444D-9526-8AC4DEDCC42E}" type="sibTrans" cxnId="{B8929936-4C35-4F10-8A71-64F4CFDADE33}">
      <dgm:prSet/>
      <dgm:spPr/>
      <dgm:t>
        <a:bodyPr/>
        <a:lstStyle/>
        <a:p>
          <a:endParaRPr lang="ru-RU"/>
        </a:p>
      </dgm:t>
    </dgm:pt>
    <dgm:pt modelId="{658598B1-B65D-4699-988D-7333BEA0A09E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Формулируем условие задачи.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B80875C-0499-4C53-A779-E987E7EAB78C}" type="parTrans" cxnId="{2F0B4D9D-50B1-44E9-933A-554B2224B9B1}">
      <dgm:prSet/>
      <dgm:spPr/>
      <dgm:t>
        <a:bodyPr/>
        <a:lstStyle/>
        <a:p>
          <a:endParaRPr lang="ru-RU"/>
        </a:p>
      </dgm:t>
    </dgm:pt>
    <dgm:pt modelId="{7D79F533-08C1-45F3-BE79-9F1FCEE77771}" type="sibTrans" cxnId="{2F0B4D9D-50B1-44E9-933A-554B2224B9B1}">
      <dgm:prSet/>
      <dgm:spPr/>
      <dgm:t>
        <a:bodyPr/>
        <a:lstStyle/>
        <a:p>
          <a:endParaRPr lang="ru-RU"/>
        </a:p>
      </dgm:t>
    </dgm:pt>
    <dgm:pt modelId="{A5BE8CE2-B410-44FB-9C49-145905735FED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Проверяем на корректность (задача должна быть корректна с точки зрения математики и собранной информации).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8EE425D-69E9-48D0-B6C9-4BBF84C8EFE0}" type="parTrans" cxnId="{6486EB5B-2C98-4613-9ECC-43BBA719572C}">
      <dgm:prSet/>
      <dgm:spPr/>
      <dgm:t>
        <a:bodyPr/>
        <a:lstStyle/>
        <a:p>
          <a:endParaRPr lang="ru-RU"/>
        </a:p>
      </dgm:t>
    </dgm:pt>
    <dgm:pt modelId="{77EA5C95-355D-45C0-A115-D27E3CF0DAF4}" type="sibTrans" cxnId="{6486EB5B-2C98-4613-9ECC-43BBA719572C}">
      <dgm:prSet/>
      <dgm:spPr/>
      <dgm:t>
        <a:bodyPr/>
        <a:lstStyle/>
        <a:p>
          <a:endParaRPr lang="ru-RU"/>
        </a:p>
      </dgm:t>
    </dgm:pt>
    <dgm:pt modelId="{1FFD799F-88BC-428D-96FF-235E3DF28D87}">
      <dgm:prSet custT="1"/>
      <dgm:spPr/>
      <dgm:t>
        <a:bodyPr/>
        <a:lstStyle/>
        <a:p>
          <a:pPr rtl="0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Решаем задачу. Если решение верно, оформляем задачу для сборника, подбираем к ней иллюстрацию.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6B6C04E-3BB3-4036-93CF-FE39FEF70AB1}" type="parTrans" cxnId="{0CDA90C0-8876-414E-B3A8-19AD7B3E9936}">
      <dgm:prSet/>
      <dgm:spPr/>
      <dgm:t>
        <a:bodyPr/>
        <a:lstStyle/>
        <a:p>
          <a:endParaRPr lang="ru-RU"/>
        </a:p>
      </dgm:t>
    </dgm:pt>
    <dgm:pt modelId="{8AAF24F7-6971-4799-A06B-EF4238538F5F}" type="sibTrans" cxnId="{0CDA90C0-8876-414E-B3A8-19AD7B3E9936}">
      <dgm:prSet/>
      <dgm:spPr/>
      <dgm:t>
        <a:bodyPr/>
        <a:lstStyle/>
        <a:p>
          <a:endParaRPr lang="ru-RU"/>
        </a:p>
      </dgm:t>
    </dgm:pt>
    <dgm:pt modelId="{FB44F87E-DE89-4B01-822F-6DF06EF16150}" type="pres">
      <dgm:prSet presAssocID="{E337517F-6C68-44AE-8EF7-13100828C1D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3529EF-73C5-4115-B61E-9C4109513A68}" type="pres">
      <dgm:prSet presAssocID="{B492DBE3-771B-4B23-B997-CF8972ADB8F6}" presName="composite" presStyleCnt="0"/>
      <dgm:spPr/>
    </dgm:pt>
    <dgm:pt modelId="{18EE9161-D3AC-4C63-AEF6-D64822381425}" type="pres">
      <dgm:prSet presAssocID="{B492DBE3-771B-4B23-B997-CF8972ADB8F6}" presName="parentText" presStyleLbl="alignNode1" presStyleIdx="0" presStyleCnt="1" custLinFactX="74779" custLinFactNeighborX="100000" custLinFactNeighborY="36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C60B3A-86DD-466F-9579-77D330B4F41E}" type="pres">
      <dgm:prSet presAssocID="{B492DBE3-771B-4B23-B997-CF8972ADB8F6}" presName="descendantText" presStyleLbl="alignAcc1" presStyleIdx="0" presStyleCnt="1" custLinFactNeighborX="-66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DA90C0-8876-414E-B3A8-19AD7B3E9936}" srcId="{B492DBE3-771B-4B23-B997-CF8972ADB8F6}" destId="{1FFD799F-88BC-428D-96FF-235E3DF28D87}" srcOrd="5" destOrd="0" parTransId="{86B6C04E-3BB3-4036-93CF-FE39FEF70AB1}" sibTransId="{8AAF24F7-6971-4799-A06B-EF4238538F5F}"/>
    <dgm:cxn modelId="{2F0B4D9D-50B1-44E9-933A-554B2224B9B1}" srcId="{B492DBE3-771B-4B23-B997-CF8972ADB8F6}" destId="{658598B1-B65D-4699-988D-7333BEA0A09E}" srcOrd="3" destOrd="0" parTransId="{3B80875C-0499-4C53-A779-E987E7EAB78C}" sibTransId="{7D79F533-08C1-45F3-BE79-9F1FCEE77771}"/>
    <dgm:cxn modelId="{DDABB95B-76A1-4ADE-8285-A8704D594687}" type="presOf" srcId="{B492DBE3-771B-4B23-B997-CF8972ADB8F6}" destId="{18EE9161-D3AC-4C63-AEF6-D64822381425}" srcOrd="0" destOrd="0" presId="urn:microsoft.com/office/officeart/2005/8/layout/chevron2"/>
    <dgm:cxn modelId="{6486EB5B-2C98-4613-9ECC-43BBA719572C}" srcId="{B492DBE3-771B-4B23-B997-CF8972ADB8F6}" destId="{A5BE8CE2-B410-44FB-9C49-145905735FED}" srcOrd="4" destOrd="0" parTransId="{E8EE425D-69E9-48D0-B6C9-4BBF84C8EFE0}" sibTransId="{77EA5C95-355D-45C0-A115-D27E3CF0DAF4}"/>
    <dgm:cxn modelId="{3E581456-5966-40CB-B047-150D66A60580}" type="presOf" srcId="{3DF65EF3-8663-4421-8ECD-D0C9EC667AC9}" destId="{3AC60B3A-86DD-466F-9579-77D330B4F41E}" srcOrd="0" destOrd="1" presId="urn:microsoft.com/office/officeart/2005/8/layout/chevron2"/>
    <dgm:cxn modelId="{B8929936-4C35-4F10-8A71-64F4CFDADE33}" srcId="{B492DBE3-771B-4B23-B997-CF8972ADB8F6}" destId="{C3487F26-CCE9-4EC3-A020-3C0D869924A2}" srcOrd="2" destOrd="0" parTransId="{FD751E41-F29E-4972-A00B-2015BB115BEC}" sibTransId="{FAA111AA-2916-444D-9526-8AC4DEDCC42E}"/>
    <dgm:cxn modelId="{9C77F43F-8F97-4CE1-9E87-D06085DC3551}" type="presOf" srcId="{E337517F-6C68-44AE-8EF7-13100828C1D5}" destId="{FB44F87E-DE89-4B01-822F-6DF06EF16150}" srcOrd="0" destOrd="0" presId="urn:microsoft.com/office/officeart/2005/8/layout/chevron2"/>
    <dgm:cxn modelId="{69A1D4DE-9A7F-485C-A829-B253E9A838AE}" type="presOf" srcId="{C3487F26-CCE9-4EC3-A020-3C0D869924A2}" destId="{3AC60B3A-86DD-466F-9579-77D330B4F41E}" srcOrd="0" destOrd="2" presId="urn:microsoft.com/office/officeart/2005/8/layout/chevron2"/>
    <dgm:cxn modelId="{515B4573-307E-4E44-A6FF-48242A134571}" type="presOf" srcId="{8A18CE31-3A52-494D-AC31-DB057CDD3909}" destId="{3AC60B3A-86DD-466F-9579-77D330B4F41E}" srcOrd="0" destOrd="0" presId="urn:microsoft.com/office/officeart/2005/8/layout/chevron2"/>
    <dgm:cxn modelId="{AE2CE6D0-288F-4FD0-A02F-8B6FAA015F7F}" srcId="{B492DBE3-771B-4B23-B997-CF8972ADB8F6}" destId="{8A18CE31-3A52-494D-AC31-DB057CDD3909}" srcOrd="0" destOrd="0" parTransId="{62E76F58-873C-482E-8B48-B9D20DCE02D5}" sibTransId="{D972AF6C-C316-4F02-A210-167003D4115A}"/>
    <dgm:cxn modelId="{E55145A5-B193-417F-9BF1-83200D6FED25}" type="presOf" srcId="{A5BE8CE2-B410-44FB-9C49-145905735FED}" destId="{3AC60B3A-86DD-466F-9579-77D330B4F41E}" srcOrd="0" destOrd="4" presId="urn:microsoft.com/office/officeart/2005/8/layout/chevron2"/>
    <dgm:cxn modelId="{7A3AAFDE-3B6C-42B1-AA15-B46207D5DA4E}" type="presOf" srcId="{658598B1-B65D-4699-988D-7333BEA0A09E}" destId="{3AC60B3A-86DD-466F-9579-77D330B4F41E}" srcOrd="0" destOrd="3" presId="urn:microsoft.com/office/officeart/2005/8/layout/chevron2"/>
    <dgm:cxn modelId="{DB536D71-3D27-4696-AE35-610AD13E15A4}" srcId="{E337517F-6C68-44AE-8EF7-13100828C1D5}" destId="{B492DBE3-771B-4B23-B997-CF8972ADB8F6}" srcOrd="0" destOrd="0" parTransId="{31955AD4-2C0D-42E6-BF5E-A85F663654B0}" sibTransId="{210C6C6E-FF9D-47C6-80BC-13966D271ABD}"/>
    <dgm:cxn modelId="{316F6F9F-ACBB-473B-978F-FD1B0CB6D7D2}" srcId="{B492DBE3-771B-4B23-B997-CF8972ADB8F6}" destId="{3DF65EF3-8663-4421-8ECD-D0C9EC667AC9}" srcOrd="1" destOrd="0" parTransId="{FED659C6-BDDD-4FBC-81E2-1DB257BA5D14}" sibTransId="{67A3DBB8-0414-4F2E-A729-29E151951A16}"/>
    <dgm:cxn modelId="{34B3950B-438D-48F3-AFCF-338D8C3DF4BE}" type="presOf" srcId="{1FFD799F-88BC-428D-96FF-235E3DF28D87}" destId="{3AC60B3A-86DD-466F-9579-77D330B4F41E}" srcOrd="0" destOrd="5" presId="urn:microsoft.com/office/officeart/2005/8/layout/chevron2"/>
    <dgm:cxn modelId="{EA0118AF-8F0A-4C44-8E9B-9F16D19B0BE6}" type="presParOf" srcId="{FB44F87E-DE89-4B01-822F-6DF06EF16150}" destId="{013529EF-73C5-4115-B61E-9C4109513A68}" srcOrd="0" destOrd="0" presId="urn:microsoft.com/office/officeart/2005/8/layout/chevron2"/>
    <dgm:cxn modelId="{B4108613-6BF3-42C5-B777-3E9401D8D1F3}" type="presParOf" srcId="{013529EF-73C5-4115-B61E-9C4109513A68}" destId="{18EE9161-D3AC-4C63-AEF6-D64822381425}" srcOrd="0" destOrd="0" presId="urn:microsoft.com/office/officeart/2005/8/layout/chevron2"/>
    <dgm:cxn modelId="{0512BE0D-7BE7-4029-B149-44C8E3C5B97A}" type="presParOf" srcId="{013529EF-73C5-4115-B61E-9C4109513A68}" destId="{3AC60B3A-86DD-466F-9579-77D330B4F4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CBE945-B629-471D-ACDC-39155C3EB7F7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D5F232A6-4227-48AC-8E5B-FA3246305110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Республика расположена в южной части Уральских гор, на границе Европы и Азии. Она занимает большую часть Южного Урала и прилегающие к нему равнины Башкирского Предуралья и возвышенно-равнинную полосу Башкирского Зауралья. На территории республики протекает более 600 рек. Главные среди них - </a:t>
          </a:r>
          <a:r>
            <a:rPr lang="ru-RU" dirty="0" err="1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Агидель-Белая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 (1430 км) и </a:t>
          </a:r>
          <a:r>
            <a:rPr lang="ru-RU" dirty="0" err="1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Каридель-Уфа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 (918 км). Также расположено порядка 2700 озер. В основном, все они располагаются в Зауралье. Наиболее крупные - озеро </a:t>
          </a:r>
          <a:r>
            <a:rPr lang="ru-RU" dirty="0" err="1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Аслыкуль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, имеющее площадь зеркальной поверхности 18.5 </a:t>
          </a:r>
          <a:r>
            <a:rPr lang="ru-RU" dirty="0" err="1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кв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 км, и </a:t>
          </a:r>
          <a:r>
            <a:rPr lang="ru-RU" dirty="0" err="1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Кандрыкуль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 - 12 </a:t>
          </a:r>
          <a:r>
            <a:rPr lang="ru-RU" dirty="0" err="1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кв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 км.</a:t>
          </a:r>
          <a:r>
            <a:rPr lang="ru-RU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 Башкортостан</a:t>
          </a:r>
          <a:r>
            <a: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rPr>
            <a:t> - субъект Российской Федерации, входит в состав Приволжского федерального округа.</a:t>
          </a:r>
        </a:p>
        <a:p>
          <a:pPr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A2DBA32-22C6-4CBB-B414-38A3EEFFC651}" type="parTrans" cxnId="{2501573B-88AE-4D31-A450-014C4977F31B}">
      <dgm:prSet/>
      <dgm:spPr/>
      <dgm:t>
        <a:bodyPr/>
        <a:lstStyle/>
        <a:p>
          <a:endParaRPr lang="ru-RU"/>
        </a:p>
      </dgm:t>
    </dgm:pt>
    <dgm:pt modelId="{2BAE84C1-E0AD-489C-8734-6174DAB69287}" type="sibTrans" cxnId="{2501573B-88AE-4D31-A450-014C4977F31B}">
      <dgm:prSet/>
      <dgm:spPr/>
      <dgm:t>
        <a:bodyPr/>
        <a:lstStyle/>
        <a:p>
          <a:endParaRPr lang="ru-RU"/>
        </a:p>
      </dgm:t>
    </dgm:pt>
    <dgm:pt modelId="{B93341AE-DB25-41C7-A2FD-B1424A9F7F05}" type="pres">
      <dgm:prSet presAssocID="{21CBE945-B629-471D-ACDC-39155C3EB7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D01655-4E14-4004-9C7A-506241BC10EE}" type="pres">
      <dgm:prSet presAssocID="{D5F232A6-4227-48AC-8E5B-FA3246305110}" presName="parentText" presStyleLbl="node1" presStyleIdx="0" presStyleCnt="1" custScaleY="111748" custLinFactNeighborY="-70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ACBEE8-52D6-45D8-B2E2-B16204AFB82E}" type="presOf" srcId="{21CBE945-B629-471D-ACDC-39155C3EB7F7}" destId="{B93341AE-DB25-41C7-A2FD-B1424A9F7F05}" srcOrd="0" destOrd="0" presId="urn:microsoft.com/office/officeart/2005/8/layout/vList2"/>
    <dgm:cxn modelId="{2501573B-88AE-4D31-A450-014C4977F31B}" srcId="{21CBE945-B629-471D-ACDC-39155C3EB7F7}" destId="{D5F232A6-4227-48AC-8E5B-FA3246305110}" srcOrd="0" destOrd="0" parTransId="{4A2DBA32-22C6-4CBB-B414-38A3EEFFC651}" sibTransId="{2BAE84C1-E0AD-489C-8734-6174DAB69287}"/>
    <dgm:cxn modelId="{89B0B948-928D-4E2D-BB6D-3C766624C5AA}" type="presOf" srcId="{D5F232A6-4227-48AC-8E5B-FA3246305110}" destId="{21D01655-4E14-4004-9C7A-506241BC10EE}" srcOrd="0" destOrd="0" presId="urn:microsoft.com/office/officeart/2005/8/layout/vList2"/>
    <dgm:cxn modelId="{24DE56D4-8F4E-42D4-89E2-718D568940AD}" type="presParOf" srcId="{B93341AE-DB25-41C7-A2FD-B1424A9F7F05}" destId="{21D01655-4E14-4004-9C7A-506241BC10E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0BD562-837C-40B6-8A73-B997EACA0FF3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38C71AAF-AA91-4DC4-B470-2F4C6A2791B3}">
      <dgm:prSet/>
      <dgm:spPr/>
      <dgm:t>
        <a:bodyPr/>
        <a:lstStyle/>
        <a:p>
          <a:pPr rtl="0"/>
          <a:r>
            <a:rPr lang="ru-RU" b="1" dirty="0" smtClean="0">
              <a:solidFill>
                <a:srgbClr val="003300"/>
              </a:solidFill>
            </a:rPr>
            <a:t>Город Уфа </a:t>
          </a:r>
          <a:r>
            <a:rPr lang="ru-RU" dirty="0" smtClean="0">
              <a:solidFill>
                <a:srgbClr val="003300"/>
              </a:solidFill>
            </a:rPr>
            <a:t>– столица Башкортостана. Население города составляет более 1 миллиона человек</a:t>
          </a:r>
          <a:endParaRPr lang="ru-RU" dirty="0">
            <a:solidFill>
              <a:srgbClr val="003300"/>
            </a:solidFill>
          </a:endParaRPr>
        </a:p>
      </dgm:t>
    </dgm:pt>
    <dgm:pt modelId="{F5ABBD70-9465-4B94-B873-5D3FBD9432C9}" type="parTrans" cxnId="{5792E2BD-48AE-4742-B138-0D6AEE2BC1CE}">
      <dgm:prSet/>
      <dgm:spPr/>
      <dgm:t>
        <a:bodyPr/>
        <a:lstStyle/>
        <a:p>
          <a:endParaRPr lang="ru-RU"/>
        </a:p>
      </dgm:t>
    </dgm:pt>
    <dgm:pt modelId="{57427E53-6921-4DCE-AD22-43EBF81D333F}" type="sibTrans" cxnId="{5792E2BD-48AE-4742-B138-0D6AEE2BC1CE}">
      <dgm:prSet/>
      <dgm:spPr/>
      <dgm:t>
        <a:bodyPr/>
        <a:lstStyle/>
        <a:p>
          <a:endParaRPr lang="ru-RU"/>
        </a:p>
      </dgm:t>
    </dgm:pt>
    <dgm:pt modelId="{3D61D4CD-423B-4E7C-B10C-29FF9A157CD0}" type="pres">
      <dgm:prSet presAssocID="{FE0BD562-837C-40B6-8A73-B997EACA0F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91B58B-8442-4329-83DB-64FD2F6E8E33}" type="pres">
      <dgm:prSet presAssocID="{38C71AAF-AA91-4DC4-B470-2F4C6A2791B3}" presName="parentText" presStyleLbl="node1" presStyleIdx="0" presStyleCnt="1" custLinFactNeighborX="-5085" custLinFactNeighborY="-68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6DB608-4A9C-4301-AFB6-FB42C19B8069}" type="presOf" srcId="{FE0BD562-837C-40B6-8A73-B997EACA0FF3}" destId="{3D61D4CD-423B-4E7C-B10C-29FF9A157CD0}" srcOrd="0" destOrd="0" presId="urn:microsoft.com/office/officeart/2005/8/layout/vList2"/>
    <dgm:cxn modelId="{5792E2BD-48AE-4742-B138-0D6AEE2BC1CE}" srcId="{FE0BD562-837C-40B6-8A73-B997EACA0FF3}" destId="{38C71AAF-AA91-4DC4-B470-2F4C6A2791B3}" srcOrd="0" destOrd="0" parTransId="{F5ABBD70-9465-4B94-B873-5D3FBD9432C9}" sibTransId="{57427E53-6921-4DCE-AD22-43EBF81D333F}"/>
    <dgm:cxn modelId="{55F30140-F25F-4FB5-AAB2-04666BC39DFC}" type="presOf" srcId="{38C71AAF-AA91-4DC4-B470-2F4C6A2791B3}" destId="{4E91B58B-8442-4329-83DB-64FD2F6E8E33}" srcOrd="0" destOrd="0" presId="urn:microsoft.com/office/officeart/2005/8/layout/vList2"/>
    <dgm:cxn modelId="{E1D96EDE-45E8-4C47-8807-18B2863C3D73}" type="presParOf" srcId="{3D61D4CD-423B-4E7C-B10C-29FF9A157CD0}" destId="{4E91B58B-8442-4329-83DB-64FD2F6E8E3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7AE2FE-5391-4B8A-9E0F-1BE162BFE153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C4DA294D-4609-411E-988C-A1E9C7E78A4D}">
      <dgm:prSet/>
      <dgm:spPr/>
      <dgm:t>
        <a:bodyPr/>
        <a:lstStyle/>
        <a:p>
          <a:pPr rtl="0"/>
          <a:r>
            <a:rPr lang="ru-RU" dirty="0" smtClean="0">
              <a:solidFill>
                <a:srgbClr val="003300"/>
              </a:solidFill>
            </a:rPr>
            <a:t>Река Белая (</a:t>
          </a:r>
          <a:r>
            <a:rPr lang="ru-RU" dirty="0" err="1" smtClean="0">
              <a:solidFill>
                <a:srgbClr val="003300"/>
              </a:solidFill>
            </a:rPr>
            <a:t>Агидель</a:t>
          </a:r>
          <a:r>
            <a:rPr lang="ru-RU" dirty="0" smtClean="0">
              <a:solidFill>
                <a:srgbClr val="003300"/>
              </a:solidFill>
            </a:rPr>
            <a:t>) - жемчужина Башкирии. Белая – одна из главных рек Башкирии. Широко известна своими красотами, привлекающими многочисленных туристов. Знаменита и расположенная на этой реке </a:t>
          </a:r>
          <a:r>
            <a:rPr lang="ru-RU" dirty="0" err="1" smtClean="0">
              <a:solidFill>
                <a:srgbClr val="003300"/>
              </a:solidFill>
            </a:rPr>
            <a:t>Капова</a:t>
          </a:r>
          <a:r>
            <a:rPr lang="ru-RU" dirty="0" smtClean="0">
              <a:solidFill>
                <a:srgbClr val="003300"/>
              </a:solidFill>
            </a:rPr>
            <a:t> пещера (</a:t>
          </a:r>
          <a:r>
            <a:rPr lang="ru-RU" dirty="0" err="1" smtClean="0">
              <a:solidFill>
                <a:srgbClr val="003300"/>
              </a:solidFill>
            </a:rPr>
            <a:t>Шульган-Таш</a:t>
          </a:r>
          <a:r>
            <a:rPr lang="ru-RU" dirty="0" smtClean="0">
              <a:solidFill>
                <a:srgbClr val="003300"/>
              </a:solidFill>
            </a:rPr>
            <a:t>). Впадает в реку Каму. Относится к бассейну Каспийского моря.</a:t>
          </a:r>
          <a:endParaRPr lang="ru-RU" dirty="0">
            <a:solidFill>
              <a:srgbClr val="003300"/>
            </a:solidFill>
          </a:endParaRPr>
        </a:p>
      </dgm:t>
    </dgm:pt>
    <dgm:pt modelId="{AEED4A9E-50C1-4673-B5D4-CAE107CFFB11}" type="parTrans" cxnId="{7B01209F-69FB-438B-8D34-1D53683013FD}">
      <dgm:prSet/>
      <dgm:spPr/>
      <dgm:t>
        <a:bodyPr/>
        <a:lstStyle/>
        <a:p>
          <a:endParaRPr lang="ru-RU"/>
        </a:p>
      </dgm:t>
    </dgm:pt>
    <dgm:pt modelId="{A7AC43F5-D743-47AB-887B-DF714F1E84AA}" type="sibTrans" cxnId="{7B01209F-69FB-438B-8D34-1D53683013FD}">
      <dgm:prSet/>
      <dgm:spPr/>
      <dgm:t>
        <a:bodyPr/>
        <a:lstStyle/>
        <a:p>
          <a:endParaRPr lang="ru-RU"/>
        </a:p>
      </dgm:t>
    </dgm:pt>
    <dgm:pt modelId="{6D3CF1FF-A3D4-4009-B321-92395414629A}" type="pres">
      <dgm:prSet presAssocID="{717AE2FE-5391-4B8A-9E0F-1BE162BFE15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F67224-8E6F-42D7-AFB4-AC9082CE93CE}" type="pres">
      <dgm:prSet presAssocID="{C4DA294D-4609-411E-988C-A1E9C7E78A4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04F2DA-0209-43C1-9238-D0ACF5A0DB36}" type="presOf" srcId="{C4DA294D-4609-411E-988C-A1E9C7E78A4D}" destId="{6AF67224-8E6F-42D7-AFB4-AC9082CE93CE}" srcOrd="0" destOrd="0" presId="urn:microsoft.com/office/officeart/2005/8/layout/vList2"/>
    <dgm:cxn modelId="{61DBD49A-9F99-4A5D-B4D8-0949EB8177CE}" type="presOf" srcId="{717AE2FE-5391-4B8A-9E0F-1BE162BFE153}" destId="{6D3CF1FF-A3D4-4009-B321-92395414629A}" srcOrd="0" destOrd="0" presId="urn:microsoft.com/office/officeart/2005/8/layout/vList2"/>
    <dgm:cxn modelId="{7B01209F-69FB-438B-8D34-1D53683013FD}" srcId="{717AE2FE-5391-4B8A-9E0F-1BE162BFE153}" destId="{C4DA294D-4609-411E-988C-A1E9C7E78A4D}" srcOrd="0" destOrd="0" parTransId="{AEED4A9E-50C1-4673-B5D4-CAE107CFFB11}" sibTransId="{A7AC43F5-D743-47AB-887B-DF714F1E84AA}"/>
    <dgm:cxn modelId="{74A08578-8D7A-4CF5-9FD6-E1BA5413B219}" type="presParOf" srcId="{6D3CF1FF-A3D4-4009-B321-92395414629A}" destId="{6AF67224-8E6F-42D7-AFB4-AC9082CE93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D334B-FBB3-4F8E-881F-A0196C255E6F}">
      <dsp:nvSpPr>
        <dsp:cNvPr id="0" name=""/>
        <dsp:cNvSpPr/>
      </dsp:nvSpPr>
      <dsp:spPr>
        <a:xfrm>
          <a:off x="734586" y="0"/>
          <a:ext cx="7557044" cy="3143272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/>
            <a:t>МАЛАЯ РОДИНА В ЧИСЛАХ И ЗАДАЧАХ</a:t>
          </a:r>
          <a:endParaRPr lang="ru-RU" sz="6300" kern="1200" dirty="0"/>
        </a:p>
      </dsp:txBody>
      <dsp:txXfrm>
        <a:off x="888028" y="153442"/>
        <a:ext cx="7250160" cy="2836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/>
        </p:nvGraphicFramePr>
        <p:xfrm>
          <a:off x="0" y="1000108"/>
          <a:ext cx="9144000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72066" y="5000636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Выполнил: </a:t>
            </a:r>
            <a:endParaRPr lang="ru-RU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читель </a:t>
            </a:r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нач. классов </a:t>
            </a:r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Конева </a:t>
            </a:r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Е.</a:t>
            </a:r>
            <a:endParaRPr lang="ru-RU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sp>
        <p:nvSpPr>
          <p:cNvPr id="22532" name="AutoShape 4" descr="https://imgp.golos.io/0x0/http:/olpictures.ru/photocache/b7/b7e5c57f9cecb23e74d615fcf233b4e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4" name="Picture 6" descr="http://galerey-room.ru/images/151750_141363107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578" y="1857364"/>
            <a:ext cx="4176844" cy="43957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857232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60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/>
        </p:nvGraphicFramePr>
        <p:xfrm>
          <a:off x="714348" y="428604"/>
          <a:ext cx="8001056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1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/>
        </p:nvGraphicFramePr>
        <p:xfrm>
          <a:off x="357158" y="357166"/>
          <a:ext cx="8501122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/>
        </p:nvGraphicFramePr>
        <p:xfrm>
          <a:off x="357158" y="428604"/>
          <a:ext cx="8572560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/>
        </p:nvGraphicFramePr>
        <p:xfrm>
          <a:off x="142844" y="142852"/>
          <a:ext cx="8858312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/>
        </p:nvGraphicFramePr>
        <p:xfrm>
          <a:off x="642910" y="428604"/>
          <a:ext cx="807249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/>
        </p:nvGraphicFramePr>
        <p:xfrm>
          <a:off x="3857620" y="357166"/>
          <a:ext cx="4929222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http://1piar.ru/folio/images/587591-5255c5f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596" y="785794"/>
            <a:ext cx="3265615" cy="435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pic>
        <p:nvPicPr>
          <p:cNvPr id="2050" name="Picture 2" descr="https://nashural.ru/assets/uploads/top17-dostoprimechatelnostey-ufa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85728"/>
            <a:ext cx="6347596" cy="4143404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357158" y="4643446"/>
          <a:ext cx="8429652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on-dlya-prezentacii-vesna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9681" cy="6858000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/>
        </p:nvGraphicFramePr>
        <p:xfrm>
          <a:off x="142844" y="3857628"/>
          <a:ext cx="8715436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http://itd3.mycdn.me/image?id=837699769800&amp;t=20&amp;plc=WEB&amp;tkn=*hfQp_knUAk_3IoVEhba4Uc0QaeQ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728" y="214290"/>
            <a:ext cx="6138514" cy="3451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517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Пользователь</cp:lastModifiedBy>
  <cp:revision>9</cp:revision>
  <dcterms:created xsi:type="dcterms:W3CDTF">2018-05-13T08:25:47Z</dcterms:created>
  <dcterms:modified xsi:type="dcterms:W3CDTF">2021-11-27T20:01:48Z</dcterms:modified>
</cp:coreProperties>
</file>