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8" r:id="rId8"/>
    <p:sldId id="261" r:id="rId9"/>
    <p:sldId id="266" r:id="rId10"/>
    <p:sldId id="262" r:id="rId11"/>
    <p:sldId id="269" r:id="rId12"/>
    <p:sldId id="263" r:id="rId13"/>
    <p:sldId id="267" r:id="rId14"/>
    <p:sldId id="26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329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69" d="100"/>
          <a:sy n="69" d="100"/>
        </p:scale>
        <p:origin x="-131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DF0C7-F760-4643-A7F8-A622351E7A5A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D844B-D362-4BAF-9B73-0FBD90883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2707-09AF-411D-AAAF-CAAC219134C7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7E00C-EED6-4AE3-9262-C95CF4372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00774-5FE6-4AFB-A415-FCDA4B651377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778C3-74FF-4EBA-A801-28C6F4023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26579-3D80-4031-B2CA-A675BDE05502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8777A-43F3-4A62-A257-BFF21961C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C8D6B-13C4-4425-B082-3E64728A4C52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961DD-382A-4906-8AA3-2BA91C942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45421-DA02-4FCB-9D0B-24F615D6CF08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3B8A7-DAFC-4921-A161-01BFE74DC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FEAB0-9948-40EE-B3AD-9B25D139D809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37063-26FD-40E0-BC9A-942914B3A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2FB79-AB39-4E92-B15E-C8F1D77B0F49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A32FE-A74E-412E-B56F-CB5EF622F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9FE22-06E2-4A09-9221-3D97AE7DFE30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F6BEC-E0BB-4F38-8980-ECFFAE303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9A7F8-8D98-4E67-85E6-B21AD6D9D5D2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D9E74-46D2-49A6-A0B7-5BF9A97B3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64EC8-FE44-4C9E-83B0-2E04D7CF95B0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9E943-4CF1-4635-BC5B-19F468151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EAC9D5-E8D3-461A-8588-8F8229FEAA30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88BCF9-6E28-4FDD-ACDD-872653635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Мое генеалогическое древо</a:t>
            </a:r>
            <a:endParaRPr lang="ru-RU" sz="6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5364163" y="3789363"/>
            <a:ext cx="345598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16000"/>
              </a:prstClr>
            </a:outerShdw>
            <a:reflection blurRad="6350" stA="20000" endPos="35000" dir="5400000" sy="-100000" algn="bl" rotWithShape="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Выполнил работу</a:t>
            </a:r>
            <a:r>
              <a:rPr lang="ru-RU" i="1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>
              <a:defRPr/>
            </a:pPr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Ученик </a:t>
            </a:r>
            <a:r>
              <a:rPr lang="ru-RU" i="1" dirty="0">
                <a:latin typeface="Verdana" panose="020B0604030504040204" pitchFamily="34" charset="0"/>
                <a:ea typeface="Verdana" panose="020B0604030504040204" pitchFamily="34" charset="0"/>
              </a:rPr>
              <a:t>3»А» класса</a:t>
            </a:r>
          </a:p>
          <a:p>
            <a:pPr>
              <a:defRPr/>
            </a:pPr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Филатов Сергей Ильич</a:t>
            </a:r>
          </a:p>
          <a:p>
            <a:pPr>
              <a:defRPr/>
            </a:pPr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Руководитель</a:t>
            </a:r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ru-RU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уч.нач.классов</a:t>
            </a:r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Конева Е.А.</a:t>
            </a:r>
            <a:endParaRPr lang="ru-RU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-828675" y="6308725"/>
            <a:ext cx="1113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2021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год.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Муниципальное автономное образовательное учреждение средняя общеобразовательная школа № 7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650088" y="2566937"/>
            <a:ext cx="5544616" cy="1364089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Им гордится вся семья   </a:t>
            </a:r>
            <a:endParaRPr lang="ru-RU" sz="44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1506" name="Объект 2"/>
          <p:cNvSpPr>
            <a:spLocks noGrp="1"/>
          </p:cNvSpPr>
          <p:nvPr>
            <p:ph sz="quarter" idx="13"/>
          </p:nvPr>
        </p:nvSpPr>
        <p:spPr>
          <a:xfrm>
            <a:off x="251520" y="115888"/>
            <a:ext cx="6984776" cy="6985000"/>
          </a:xfrm>
        </p:spPr>
        <p:txBody>
          <a:bodyPr/>
          <a:lstStyle/>
          <a:p>
            <a:pPr marL="44450" indent="450000" algn="just" eaLnBrk="1" hangingPunct="1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Но сегодня я хочу рассказать о своем прадедушке Василии Стефановиче. Он родился в русском селе Подгорное в 1913 году, прожил достойную жизнь, создал крепкую семью. У него было 8 детей. А главное он ветеран Великой Отечественной войны. Моя мама мне много рассказывала о нем. Говорит, что он был всегда веселым человеком, несмотря не нелегкую судьбу. Любил играть на гармони. Но очень не любил рассказывать о войне. И за всю жизнь он поведал только одну военную историю.</a:t>
            </a:r>
          </a:p>
          <a:p>
            <a:pPr marL="44450" indent="450000" algn="just" eaLnBrk="1" hangingPunct="1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Призвали его на фронт, выдали обмундирование. Выдали им одну винтовку и 3 патрона на троих. Как хочешь, так и воюй, говорил он. В основном бились в рукопашную.  В первый же день погиб один из них, через неделю погиб второй сослуживец. Так и досталась та проклятая винтовка моему прадедушке. Когда он это рассказывал, говорила мама, он расстраивался. Но прошел год, другой, в окопах на передовой в очередной атаке на фашистов мой прадедушка заслонил от пули снайпера своего командира и был тяжело ранен. Он долго пробыл в госпитале и был комиссован домой.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688122" y="2600911"/>
            <a:ext cx="5472609" cy="936103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Им годится вся семья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3528392" cy="5001736"/>
          </a:xfrm>
        </p:spPr>
        <p:txBody>
          <a:bodyPr/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Вернувшись в свою родную деревню, он и здесь отличился.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Поймал дезертира в лесу, который воровал и скрывался в деревне.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Вот таким человеком был мой прадедушка Василий Стефанович.  Каждый год я гордо несу его портрет в бессмертном полку.</a:t>
            </a:r>
          </a:p>
          <a:p>
            <a:endParaRPr lang="ru-RU" dirty="0"/>
          </a:p>
        </p:txBody>
      </p:sp>
      <p:pic>
        <p:nvPicPr>
          <p:cNvPr id="4" name="Рисунок 3" descr="QW_QInfm0kk.jpg"/>
          <p:cNvPicPr>
            <a:picLocks noChangeAspect="1"/>
          </p:cNvPicPr>
          <p:nvPr/>
        </p:nvPicPr>
        <p:blipFill>
          <a:blip r:embed="rId2" cstate="print"/>
          <a:srcRect t="13251" r="19086" b="19550"/>
          <a:stretch>
            <a:fillRect/>
          </a:stretch>
        </p:blipFill>
        <p:spPr>
          <a:xfrm>
            <a:off x="4211960" y="476672"/>
            <a:ext cx="3168352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80975" y="4137025"/>
            <a:ext cx="2592388" cy="2720975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5690096"/>
            <a:ext cx="9140883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Вывод		</a:t>
            </a:r>
            <a:endParaRPr lang="ru-RU" sz="4800" dirty="0">
              <a:latin typeface="Bahnschrift Condensed" panose="020B0502040204020203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91680" y="61543"/>
            <a:ext cx="6768752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Работая над данным проектом, мы выполнили все поставленные мною задачи. Составили генеалогическое древо, изучили историю своей семьи, многое узнали о своих предках и их образе жизни. Интересно было послушать рассказы о своих близких и дальних родственниках.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узнал, что история моей семьи связана с историей моей страны: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Великая Отечественная война (1941-1945гг.);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Эта историческая дата очень сильно повлияли на судьбу моих предков.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Данная работа может иметь продолжение. Некоторые рассказы и воспоминания, не вошедшие в проект, имеют ценность лишь для меня и моей семьи. Мне хотелось бы глубже исследовать свое генеалогическое древо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>
          <a:xfrm>
            <a:off x="1143000" y="548680"/>
            <a:ext cx="6400800" cy="6120680"/>
          </a:xfrm>
        </p:spPr>
        <p:txBody>
          <a:bodyPr/>
          <a:lstStyle/>
          <a:p>
            <a:r>
              <a:rPr lang="ru-RU" dirty="0" smtClean="0"/>
              <a:t>Свое выступление хотел бы закончить стихотворение собственного сочинения: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Любил он пчёл и лошадей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Играл он на гармони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Всегда с улыбкой на лице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Встречал нас на пороге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Но и работать он любил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Избу срубить, да печь сложить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И всем всегда он говорил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Достойно нужно жить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И даже злая та война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Его дух не сломила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Моя душа лишь гордостью полна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Тем ,что потомок я Василия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marL="44450" indent="0" algn="ctr" eaLnBrk="1" hangingPunct="1">
              <a:buFont typeface="Georgia" pitchFamily="18" charset="0"/>
              <a:buNone/>
            </a:pPr>
            <a:r>
              <a:rPr lang="ru-RU" sz="3600" b="1" dirty="0" smtClean="0">
                <a:solidFill>
                  <a:srgbClr val="821A08"/>
                </a:solidFill>
                <a:latin typeface="Verdana" pitchFamily="34" charset="0"/>
              </a:rPr>
              <a:t>Спасибо за внимание!</a:t>
            </a:r>
            <a:endParaRPr lang="en-US" sz="3600" b="1" dirty="0" smtClean="0">
              <a:solidFill>
                <a:srgbClr val="821A08"/>
              </a:solidFill>
              <a:latin typeface="Verdana" pitchFamily="34" charset="0"/>
            </a:endParaRPr>
          </a:p>
          <a:p>
            <a:pPr marL="44450" indent="0" algn="ctr" eaLnBrk="1" hangingPunct="1">
              <a:buFont typeface="Georgia" pitchFamily="18" charset="0"/>
              <a:buNone/>
            </a:pPr>
            <a:r>
              <a:rPr lang="ru-RU" sz="3600" b="1" dirty="0" smtClean="0"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1" y="3789363"/>
            <a:ext cx="241176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en-US" b="1" dirty="0" smtClean="0"/>
              <a:t>	</a:t>
            </a:r>
            <a:r>
              <a:rPr lang="ru-RU" sz="2000" b="1" dirty="0" smtClean="0"/>
              <a:t>Цель работы: 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1600" dirty="0" smtClean="0"/>
              <a:t>составить генеалогическое древо моей семьи.</a:t>
            </a:r>
          </a:p>
          <a:p>
            <a:pPr marL="44450" indent="0" eaLnBrk="1" hangingPunct="1"/>
            <a:endParaRPr lang="ru-RU" sz="1600" dirty="0" smtClean="0"/>
          </a:p>
          <a:p>
            <a:pPr marL="44450" indent="0" eaLnBrk="1" hangingPunct="1">
              <a:buFont typeface="Georgia" pitchFamily="18" charset="0"/>
              <a:buNone/>
            </a:pPr>
            <a:r>
              <a:rPr lang="en-US" sz="2400" b="1" dirty="0" smtClean="0"/>
              <a:t>	</a:t>
            </a:r>
            <a:r>
              <a:rPr lang="ru-RU" sz="2000" b="1" dirty="0" smtClean="0"/>
              <a:t>Задача: 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- узнать интересные истории из жизни своих предков. 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- собрать и сохранить материал об истории семьи для последующих поколений.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en-US" b="1" dirty="0" smtClean="0">
                <a:latin typeface="Arial" charset="0"/>
              </a:rPr>
              <a:t>	</a:t>
            </a:r>
            <a:r>
              <a:rPr lang="ru-RU" sz="2000" b="1" dirty="0" smtClean="0">
                <a:latin typeface="Arial" charset="0"/>
              </a:rPr>
              <a:t>Методы исследования:</a:t>
            </a:r>
            <a:r>
              <a:rPr lang="ru-RU" dirty="0" smtClean="0">
                <a:latin typeface="Arial" charset="0"/>
              </a:rPr>
              <a:t> </a:t>
            </a:r>
            <a:endParaRPr lang="en-US" dirty="0" smtClean="0">
              <a:latin typeface="Arial" charset="0"/>
            </a:endParaRPr>
          </a:p>
          <a:p>
            <a:pPr marL="44450" indent="0" eaLnBrk="1" hangingPunct="1">
              <a:buFont typeface="Georgia" pitchFamily="18" charset="0"/>
              <a:buAutoNum type="arabicPeriod"/>
            </a:pPr>
            <a:r>
              <a:rPr lang="ru-RU" sz="1800" dirty="0" smtClean="0">
                <a:latin typeface="Arial" charset="0"/>
              </a:rPr>
              <a:t> Опрос родственников;</a:t>
            </a:r>
            <a:endParaRPr lang="en-US" sz="1800" dirty="0" smtClean="0">
              <a:latin typeface="Arial" charset="0"/>
            </a:endParaRPr>
          </a:p>
          <a:p>
            <a:pPr marL="44450" indent="0" eaLnBrk="1" hangingPunct="1">
              <a:buFont typeface="Georgia" pitchFamily="18" charset="0"/>
              <a:buAutoNum type="arabicPeriod"/>
            </a:pPr>
            <a:r>
              <a:rPr lang="ru-RU" sz="1800" dirty="0" smtClean="0">
                <a:latin typeface="Arial" charset="0"/>
              </a:rPr>
              <a:t> Изучение семейных архивов, фотографий;</a:t>
            </a:r>
            <a:endParaRPr lang="en-US" sz="1800" dirty="0" smtClean="0">
              <a:latin typeface="Arial" charset="0"/>
            </a:endParaRPr>
          </a:p>
          <a:p>
            <a:pPr marL="44450" indent="0" eaLnBrk="1" hangingPunct="1">
              <a:buFont typeface="Georgia" pitchFamily="18" charset="0"/>
              <a:buAutoNum type="arabicPeriod"/>
            </a:pPr>
            <a:r>
              <a:rPr lang="ru-RU" sz="1800" dirty="0" smtClean="0">
                <a:latin typeface="Arial" charset="0"/>
              </a:rPr>
              <a:t> Анализ полученной информации.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		</a:t>
            </a:r>
            <a:endParaRPr lang="ru-RU" sz="48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885384" cy="4641378"/>
          </a:xfrm>
        </p:spPr>
        <p:txBody>
          <a:bodyPr/>
          <a:lstStyle/>
          <a:p>
            <a:pPr indent="182563" algn="just" eaLnBrk="1" hangingPunct="1">
              <a:lnSpc>
                <a:spcPct val="80000"/>
              </a:lnSpc>
            </a:pPr>
            <a:r>
              <a:rPr lang="ru-RU" sz="1600" dirty="0" smtClean="0">
                <a:latin typeface="Verdana" pitchFamily="34" charset="0"/>
              </a:rPr>
              <a:t>Генеалогия с греческого языка – родословная. Это наука, изучающая происхождение людей и отношения родства между ними. Каждый человек происходит от другого человека, поэтому каждому будет любопытно узнать, кто были у него предки и откуда происходит фамилия рода. Изучая свой род, человек понимает историю страны, узнаёт культурные обычаи и традиции разных поколений.      </a:t>
            </a:r>
          </a:p>
          <a:p>
            <a:pPr indent="182563" algn="just" eaLnBrk="1" hangingPunct="1">
              <a:lnSpc>
                <a:spcPct val="80000"/>
              </a:lnSpc>
            </a:pPr>
            <a:r>
              <a:rPr lang="ru-RU" sz="1600" dirty="0" smtClean="0">
                <a:latin typeface="Verdana" pitchFamily="34" charset="0"/>
              </a:rPr>
              <a:t>Генеалогическое древо – это краткое и наглядное отображение семейной истории в виде дерева, которое информирует о родственных отношениях. </a:t>
            </a:r>
          </a:p>
          <a:p>
            <a:pPr indent="182563" algn="just" eaLnBrk="1" hangingPunct="1">
              <a:lnSpc>
                <a:spcPct val="80000"/>
              </a:lnSpc>
            </a:pPr>
            <a:r>
              <a:rPr lang="ru-RU" sz="1600" dirty="0" smtClean="0">
                <a:latin typeface="Verdana" pitchFamily="34" charset="0"/>
              </a:rPr>
              <a:t>Я считаю, что каждый человек должен знать и помнить откуда он родом, кто его близкие родственники. Верность семейным традициям, память о тех, кого уже давно нет, наполняет нашу жизнь огромным смыслом. </a:t>
            </a:r>
          </a:p>
          <a:p>
            <a:pPr indent="182563" algn="just" eaLnBrk="1" hangingPunct="1">
              <a:lnSpc>
                <a:spcPct val="90000"/>
              </a:lnSpc>
            </a:pPr>
            <a:r>
              <a:rPr lang="ru-RU" sz="1600" dirty="0" smtClean="0">
                <a:latin typeface="Verdana" pitchFamily="34" charset="0"/>
              </a:rPr>
              <a:t>Не надо забывать своих родных!</a:t>
            </a:r>
          </a:p>
          <a:p>
            <a:pPr eaLnBrk="1" hangingPunct="1">
              <a:lnSpc>
                <a:spcPct val="90000"/>
              </a:lnSpc>
            </a:pPr>
            <a:endParaRPr lang="ru-RU" sz="2000" dirty="0" smtClean="0"/>
          </a:p>
        </p:txBody>
      </p:sp>
      <p:pic>
        <p:nvPicPr>
          <p:cNvPr id="15363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52638" y="4076700"/>
            <a:ext cx="4105276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6" y="6021288"/>
            <a:ext cx="8697696" cy="648072"/>
          </a:xfrm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Мое генеалогическое древо.	</a:t>
            </a:r>
            <a:endParaRPr lang="ru-RU" sz="48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Рисунок 3" descr="m1ldn4z3nu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4948014" cy="6021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5714999"/>
            <a:ext cx="9111208" cy="1143001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Мои родители</a:t>
            </a:r>
            <a:r>
              <a:rPr lang="ru-RU" dirty="0" smtClean="0"/>
              <a:t>		</a:t>
            </a:r>
            <a:endParaRPr lang="ru-RU" dirty="0"/>
          </a:p>
        </p:txBody>
      </p:sp>
      <p:sp>
        <p:nvSpPr>
          <p:cNvPr id="17410" name="Объект 2"/>
          <p:cNvSpPr>
            <a:spLocks noGrp="1"/>
          </p:cNvSpPr>
          <p:nvPr>
            <p:ph sz="quarter" idx="13"/>
          </p:nvPr>
        </p:nvSpPr>
        <p:spPr>
          <a:xfrm>
            <a:off x="1143000" y="404664"/>
            <a:ext cx="4653136" cy="3802211"/>
          </a:xfrm>
        </p:spPr>
        <p:txBody>
          <a:bodyPr/>
          <a:lstStyle/>
          <a:p>
            <a:pPr marL="44450" indent="0" algn="just" eaLnBrk="1" hangingPunct="1">
              <a:buNone/>
            </a:pPr>
            <a:r>
              <a:rPr lang="ru-RU" dirty="0" smtClean="0"/>
              <a:t>Мой папа Филатов Илья Сергеевич, родился в городе Стерлитамак, но жил селе Петровское. Там он окончил среднюю школу и Петровское профессиональное училище. </a:t>
            </a:r>
          </a:p>
          <a:p>
            <a:pPr marL="44450" indent="0" algn="just" eaLnBrk="1" hangingPunct="1">
              <a:buNone/>
            </a:pPr>
            <a:r>
              <a:rPr lang="ru-RU" dirty="0" smtClean="0"/>
              <a:t>По характеру он веселый, но и в меру строгий. </a:t>
            </a:r>
          </a:p>
          <a:p>
            <a:pPr marL="44450" indent="0" algn="just" eaLnBrk="1" hangingPunct="1">
              <a:buNone/>
            </a:pPr>
            <a:r>
              <a:rPr lang="ru-RU" dirty="0" smtClean="0"/>
              <a:t>Мой папа коллекционирует разные монеты.</a:t>
            </a:r>
          </a:p>
          <a:p>
            <a:pPr marL="44450" indent="0" algn="just" eaLnBrk="1" hangingPunct="1">
              <a:buNone/>
            </a:pPr>
            <a:endParaRPr lang="ru-RU" dirty="0" smtClean="0"/>
          </a:p>
        </p:txBody>
      </p:sp>
      <p:pic>
        <p:nvPicPr>
          <p:cNvPr id="17411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0475" y="3608388"/>
            <a:ext cx="3095625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Wk44cbkEtAo.jpg"/>
          <p:cNvPicPr>
            <a:picLocks noChangeAspect="1"/>
          </p:cNvPicPr>
          <p:nvPr/>
        </p:nvPicPr>
        <p:blipFill>
          <a:blip r:embed="rId3" cstate="print"/>
          <a:srcRect l="13784" t="22067" r="22580"/>
          <a:stretch>
            <a:fillRect/>
          </a:stretch>
        </p:blipFill>
        <p:spPr>
          <a:xfrm flipH="1">
            <a:off x="6084168" y="1124744"/>
            <a:ext cx="2664296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type="body" idx="4294967295"/>
          </p:nvPr>
        </p:nvSpPr>
        <p:spPr>
          <a:xfrm>
            <a:off x="1143000" y="731838"/>
            <a:ext cx="4005064" cy="4569370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Моя мама Филатова Антонина Федоровна, родилась в городе Стерлитамак, окончила 9 классов в Гимназии № 2, затем поступила в БГУ (БАШКИРСКИЙ ГОСУДАРСТВЕННЫЙ УНИВЕРСИТЕТ), а после окончила МПСИ (МОСКОВСКИЙ ПСИХОЛОГО-СОЦИАЛЬНЫЙ ИНСТИТУТ).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По характеру она спокойная, добрая, отзывчивая.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Мама любит делать со мной разные поделки в различных техниках и с разными материалами.</a:t>
            </a: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sz="1600" dirty="0" smtClean="0">
              <a:latin typeface="Verdana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" y="5714999"/>
            <a:ext cx="9111208" cy="1143001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Мои родители</a:t>
            </a:r>
            <a:r>
              <a:rPr lang="ru-RU" dirty="0" smtClean="0"/>
              <a:t>		</a:t>
            </a:r>
            <a:endParaRPr lang="ru-RU" dirty="0"/>
          </a:p>
        </p:txBody>
      </p:sp>
      <p:pic>
        <p:nvPicPr>
          <p:cNvPr id="1843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4938" y="2700338"/>
            <a:ext cx="3024188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3k6Okpu3To.jpg"/>
          <p:cNvPicPr>
            <a:picLocks noChangeAspect="1"/>
          </p:cNvPicPr>
          <p:nvPr/>
        </p:nvPicPr>
        <p:blipFill>
          <a:blip r:embed="rId3" cstate="print"/>
          <a:srcRect l="17800" t="17450" r="22001" b="25850"/>
          <a:stretch>
            <a:fillRect/>
          </a:stretch>
        </p:blipFill>
        <p:spPr>
          <a:xfrm>
            <a:off x="5409426" y="260648"/>
            <a:ext cx="3555062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5" y="5661248"/>
            <a:ext cx="4362301" cy="792087"/>
          </a:xfrm>
        </p:spPr>
        <p:txBody>
          <a:bodyPr/>
          <a:lstStyle/>
          <a:p>
            <a:r>
              <a:rPr lang="ru-RU" dirty="0" smtClean="0"/>
              <a:t>Мой братик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4005064" cy="4353664"/>
          </a:xfrm>
        </p:spPr>
        <p:txBody>
          <a:bodyPr/>
          <a:lstStyle/>
          <a:p>
            <a:r>
              <a:rPr lang="ru-RU" dirty="0" smtClean="0"/>
              <a:t>Мой младший брат Филатов Иван Ильич, в том году поступил в первый класс. Мы учимся теперь в одной школе.</a:t>
            </a:r>
          </a:p>
          <a:p>
            <a:r>
              <a:rPr lang="ru-RU" dirty="0" smtClean="0"/>
              <a:t>Иван очень веселый и озорной мальчик.</a:t>
            </a:r>
            <a:endParaRPr lang="ru-RU" dirty="0"/>
          </a:p>
        </p:txBody>
      </p:sp>
      <p:pic>
        <p:nvPicPr>
          <p:cNvPr id="4" name="Рисунок 3" descr="uiYKn1GJjMQ.jpg"/>
          <p:cNvPicPr>
            <a:picLocks noChangeAspect="1"/>
          </p:cNvPicPr>
          <p:nvPr/>
        </p:nvPicPr>
        <p:blipFill>
          <a:blip r:embed="rId2" cstate="print"/>
          <a:srcRect l="33200" t="19550" r="9401" b="10101"/>
          <a:stretch>
            <a:fillRect/>
          </a:stretch>
        </p:blipFill>
        <p:spPr>
          <a:xfrm>
            <a:off x="5508104" y="404664"/>
            <a:ext cx="2952328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90096"/>
            <a:ext cx="9140883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Мои дедушки и бабушки.	</a:t>
            </a:r>
            <a:r>
              <a:rPr lang="ru-RU" sz="4800" dirty="0" smtClean="0">
                <a:latin typeface="Bahnschrift Condensed" panose="020B0502040204020203" pitchFamily="34" charset="0"/>
              </a:rPr>
              <a:t>	</a:t>
            </a:r>
            <a:endParaRPr lang="ru-RU" sz="4800" dirty="0">
              <a:latin typeface="Bahnschrift Condensed" panose="020B0502040204020203" pitchFamily="34" charset="0"/>
            </a:endParaRPr>
          </a:p>
        </p:txBody>
      </p:sp>
      <p:sp>
        <p:nvSpPr>
          <p:cNvPr id="19458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7389440" cy="3475037"/>
          </a:xfrm>
        </p:spPr>
        <p:txBody>
          <a:bodyPr/>
          <a:lstStyle/>
          <a:p>
            <a:pPr marL="44450" indent="0" eaLnBrk="1" hangingPunct="1">
              <a:lnSpc>
                <a:spcPct val="70000"/>
              </a:lnSpc>
              <a:buFont typeface="Georgia" pitchFamily="18" charset="0"/>
              <a:buNone/>
            </a:pPr>
            <a:r>
              <a:rPr lang="ru-RU" sz="2600" dirty="0" smtClean="0">
                <a:latin typeface="Verdana" pitchFamily="34" charset="0"/>
              </a:rPr>
              <a:t>По маминой линии:</a:t>
            </a:r>
          </a:p>
          <a:p>
            <a:r>
              <a:rPr lang="ru-RU" sz="2800" dirty="0" smtClean="0"/>
              <a:t>Дедушка </a:t>
            </a:r>
            <a:r>
              <a:rPr lang="ru-RU" sz="2800" dirty="0" err="1" smtClean="0"/>
              <a:t>Барменков</a:t>
            </a:r>
            <a:r>
              <a:rPr lang="ru-RU" sz="2800" dirty="0" smtClean="0"/>
              <a:t> Федор Алексеевич, 08.04.1962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Бабушка</a:t>
            </a:r>
            <a:r>
              <a:rPr lang="ru-RU" sz="2800" dirty="0" smtClean="0"/>
              <a:t> </a:t>
            </a:r>
            <a:r>
              <a:rPr lang="ru-RU" sz="2800" dirty="0" err="1" smtClean="0"/>
              <a:t>Барменкова</a:t>
            </a:r>
            <a:r>
              <a:rPr lang="ru-RU" sz="2800" dirty="0" smtClean="0"/>
              <a:t> Роза </a:t>
            </a:r>
            <a:r>
              <a:rPr lang="ru-RU" sz="2800" dirty="0" err="1" smtClean="0"/>
              <a:t>Фаритовна</a:t>
            </a:r>
            <a:r>
              <a:rPr lang="ru-RU" sz="2800" dirty="0" smtClean="0"/>
              <a:t>, 21.07.1958</a:t>
            </a:r>
          </a:p>
          <a:p>
            <a:pPr marL="44450" indent="0" eaLnBrk="1" hangingPunct="1">
              <a:lnSpc>
                <a:spcPct val="70000"/>
              </a:lnSpc>
              <a:buFont typeface="Georgia" pitchFamily="18" charset="0"/>
              <a:buNone/>
            </a:pPr>
            <a:endParaRPr lang="ru-RU" sz="2600" dirty="0" smtClean="0">
              <a:latin typeface="Verdana" pitchFamily="34" charset="0"/>
            </a:endParaRPr>
          </a:p>
        </p:txBody>
      </p:sp>
      <p:pic>
        <p:nvPicPr>
          <p:cNvPr id="19459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7238" y="4005263"/>
            <a:ext cx="3179763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4294967295"/>
          </p:nvPr>
        </p:nvSpPr>
        <p:spPr>
          <a:xfrm>
            <a:off x="1143000" y="731838"/>
            <a:ext cx="7029400" cy="4137322"/>
          </a:xfrm>
        </p:spPr>
        <p:txBody>
          <a:bodyPr/>
          <a:lstStyle/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800" dirty="0" smtClean="0">
                <a:latin typeface="Verdana" pitchFamily="34" charset="0"/>
              </a:rPr>
              <a:t>По папиной линии: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Arial" pitchFamily="34" charset="0"/>
                <a:ea typeface="Calibri"/>
                <a:cs typeface="Arial" pitchFamily="34" charset="0"/>
              </a:rPr>
              <a:t>Дедушка Филатов Сергей Иванович, 11.02.1972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Arial" pitchFamily="34" charset="0"/>
                <a:ea typeface="Calibri"/>
                <a:cs typeface="Arial" pitchFamily="34" charset="0"/>
              </a:rPr>
              <a:t>Бабушка Филатова Антонина Михайловна, 24.06.1975</a:t>
            </a:r>
          </a:p>
          <a:p>
            <a:pPr marL="44450" indent="0" eaLnBrk="1" hangingPunct="1">
              <a:lnSpc>
                <a:spcPct val="90000"/>
              </a:lnSpc>
            </a:pPr>
            <a:endParaRPr lang="ru-RU" sz="1800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5690096"/>
            <a:ext cx="9140883" cy="1143000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80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Мои дедушки и бабушки.	</a:t>
            </a:r>
            <a:r>
              <a:rPr lang="ru-RU" sz="4800" smtClean="0">
                <a:latin typeface="Bahnschrift Condensed" panose="020B0502040204020203" pitchFamily="34" charset="0"/>
              </a:rPr>
              <a:t>	</a:t>
            </a:r>
            <a:endParaRPr lang="ru-RU" sz="4800" dirty="0">
              <a:latin typeface="Bahnschrift Condensed" panose="020B0502040204020203" pitchFamily="34" charset="0"/>
            </a:endParaRPr>
          </a:p>
        </p:txBody>
      </p:sp>
      <p:pic>
        <p:nvPicPr>
          <p:cNvPr id="20483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75" y="4300538"/>
            <a:ext cx="22320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294</TotalTime>
  <Words>717</Words>
  <Application>Microsoft Office PowerPoint</Application>
  <PresentationFormat>Экран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Мое генеалогическое древо</vt:lpstr>
      <vt:lpstr>Слайд 2</vt:lpstr>
      <vt:lpstr>  </vt:lpstr>
      <vt:lpstr> Мое генеалогическое древо. </vt:lpstr>
      <vt:lpstr>Мои родители  </vt:lpstr>
      <vt:lpstr>Мои родители  </vt:lpstr>
      <vt:lpstr>Мой братик</vt:lpstr>
      <vt:lpstr>Мои дедушки и бабушки.  </vt:lpstr>
      <vt:lpstr>Слайд 9</vt:lpstr>
      <vt:lpstr>Им гордится вся семья   </vt:lpstr>
      <vt:lpstr>Им годится вся семья</vt:lpstr>
      <vt:lpstr>Вывод  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Генеалогическое древо</dc:title>
  <dc:creator>Пользователь Windows</dc:creator>
  <cp:lastModifiedBy>Екатерина</cp:lastModifiedBy>
  <cp:revision>30</cp:revision>
  <dcterms:created xsi:type="dcterms:W3CDTF">2020-03-01T19:07:05Z</dcterms:created>
  <dcterms:modified xsi:type="dcterms:W3CDTF">2021-02-18T03:53:08Z</dcterms:modified>
</cp:coreProperties>
</file>