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70" d="100"/>
          <a:sy n="70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0B337F-8409-4F77-9096-D8D56F92DAA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C61A26-1891-44F2-91EB-5D1899BFF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Тема  исследования 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/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«ЭКЗОТИКА НА ОКНЕ.»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068960"/>
            <a:ext cx="3384376" cy="3789040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solidFill>
                  <a:srgbClr val="FFFF00"/>
                </a:solidFill>
              </a:rPr>
              <a:t>Автор работы: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Филатов Сергей Ильич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г.о. г. Стерлитамак, МАОУ «СОШ № 7»,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2 класс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Научный руководитель: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Конева Екатерина Александровна,</a:t>
            </a:r>
          </a:p>
          <a:p>
            <a:r>
              <a:rPr lang="ru-RU" sz="4200" dirty="0" smtClean="0">
                <a:solidFill>
                  <a:srgbClr val="FFFF00"/>
                </a:solidFill>
              </a:rPr>
              <a:t>учитель начальных классов,                                                               МАОУ «СОШ № 7».</a:t>
            </a:r>
          </a:p>
          <a:p>
            <a:endParaRPr lang="ru-RU" dirty="0"/>
          </a:p>
        </p:txBody>
      </p:sp>
      <p:pic>
        <p:nvPicPr>
          <p:cNvPr id="1026" name="Picture 2" descr="F:\лимон\Фото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403244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4954562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Затем мы взяли несколько семян из плода лимона, купленного в магазине, и положил их в баночку с мокрой тряпочкой для проращивания.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Рисунок 5" descr="IMG_20200307_125755.jpg"/>
          <p:cNvPicPr>
            <a:picLocks noChangeAspect="1"/>
          </p:cNvPicPr>
          <p:nvPr/>
        </p:nvPicPr>
        <p:blipFill>
          <a:blip r:embed="rId2" cstate="print"/>
          <a:srcRect t="23750" r="13601" b="29000"/>
          <a:stretch>
            <a:fillRect/>
          </a:stretch>
        </p:blipFill>
        <p:spPr>
          <a:xfrm>
            <a:off x="611560" y="620688"/>
            <a:ext cx="36004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29400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7 марта  произвёли посадку семени в горшок с почвой. 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Косточки высаживаем на глубину около 30 мм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Рисунок 5" descr="IMG_20200307_171054.jpg"/>
          <p:cNvPicPr>
            <a:picLocks noChangeAspect="1"/>
          </p:cNvPicPr>
          <p:nvPr/>
        </p:nvPicPr>
        <p:blipFill>
          <a:blip r:embed="rId2" cstate="print"/>
          <a:srcRect r="15909" b="25000"/>
          <a:stretch>
            <a:fillRect/>
          </a:stretch>
        </p:blipFill>
        <p:spPr>
          <a:xfrm>
            <a:off x="179512" y="764705"/>
            <a:ext cx="3096344" cy="3168351"/>
          </a:xfrm>
          <a:prstGeom prst="rect">
            <a:avLst/>
          </a:prstGeom>
        </p:spPr>
      </p:pic>
      <p:pic>
        <p:nvPicPr>
          <p:cNvPr id="7" name="Рисунок 6" descr="IMG_20200307_171258.jpg"/>
          <p:cNvPicPr>
            <a:picLocks noChangeAspect="1"/>
          </p:cNvPicPr>
          <p:nvPr/>
        </p:nvPicPr>
        <p:blipFill>
          <a:blip r:embed="rId3" cstate="print"/>
          <a:srcRect t="5901" r="17800" b="29000"/>
          <a:stretch>
            <a:fillRect/>
          </a:stretch>
        </p:blipFill>
        <p:spPr>
          <a:xfrm>
            <a:off x="3635896" y="3068960"/>
            <a:ext cx="36004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0265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Каждый стаканчик покрываем пищевой пленкой. Таким образом у нас получатся своеобразные </a:t>
            </a:r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минитеплицы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Рисунок 7" descr="IMG_20200307_171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70790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45861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  <a:latin typeface="+mn-lt"/>
              </a:rPr>
              <a:t>Я ежедневно наблюдал за ним, рыхлил почву, поливал тёплой водой. 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Рисунок 5" descr="IMG_20200309_185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029912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00309_185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672408" cy="4509120"/>
          </a:xfrm>
          <a:prstGeom prst="rect">
            <a:avLst/>
          </a:prstGeom>
        </p:spPr>
      </p:pic>
      <p:sp>
        <p:nvSpPr>
          <p:cNvPr id="7" name="Содержимое 4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247901" cy="545861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Когда проклюнулись первые побеги, пленку с растений снимают на некоторое время.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3744416" cy="4464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10 марта появился росток и начал расти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20200310_195046.jpg"/>
          <p:cNvPicPr>
            <a:picLocks noChangeAspect="1"/>
          </p:cNvPicPr>
          <p:nvPr/>
        </p:nvPicPr>
        <p:blipFill>
          <a:blip r:embed="rId2" cstate="print"/>
          <a:srcRect r="10401" b="18101"/>
          <a:stretch>
            <a:fillRect/>
          </a:stretch>
        </p:blipFill>
        <p:spPr>
          <a:xfrm>
            <a:off x="323528" y="836712"/>
            <a:ext cx="3888432" cy="473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40768"/>
            <a:ext cx="8229600" cy="5142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Дальнейший уход за деревом заключается в своевременном поливе, удобрении и создании комфортных условий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Вывод: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Гипотеза, выдвинутая нами, что лимон можно вырастить в домашних условиях оказалась верной.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Список литературы: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4000" dirty="0" smtClean="0">
                <a:solidFill>
                  <a:srgbClr val="FFFF00"/>
                </a:solidFill>
              </a:rPr>
              <a:t> Ильина Е. Л., </a:t>
            </a:r>
            <a:r>
              <a:rPr lang="ru-RU" sz="4000" dirty="0" err="1" smtClean="0">
                <a:solidFill>
                  <a:srgbClr val="FFFF00"/>
                </a:solidFill>
              </a:rPr>
              <a:t>Стерлигова</a:t>
            </a:r>
            <a:r>
              <a:rPr lang="ru-RU" sz="4000" dirty="0" smtClean="0">
                <a:solidFill>
                  <a:srgbClr val="FFFF00"/>
                </a:solidFill>
              </a:rPr>
              <a:t> Е. И. «Комнатные растения и их использование в интерьере» 1991 г.;</a:t>
            </a:r>
          </a:p>
          <a:p>
            <a:pPr lvl="0"/>
            <a:r>
              <a:rPr lang="ru-RU" sz="4000" dirty="0" smtClean="0">
                <a:solidFill>
                  <a:srgbClr val="FFFF00"/>
                </a:solidFill>
              </a:rPr>
              <a:t>Князева Т. П., Князева Д.В.  «Вьющиеся и экзотические комнатные растения» 2014г;</a:t>
            </a:r>
          </a:p>
          <a:p>
            <a:pPr lvl="0"/>
            <a:r>
              <a:rPr lang="ru-RU" sz="4000" dirty="0" smtClean="0">
                <a:solidFill>
                  <a:srgbClr val="FFFF00"/>
                </a:solidFill>
              </a:rPr>
              <a:t>http://znaxar.info/category/lekarstvennye-rasteniya/</a:t>
            </a:r>
          </a:p>
          <a:p>
            <a:pPr lvl="0"/>
            <a:r>
              <a:rPr lang="ru-RU" sz="4000" dirty="0" smtClean="0">
                <a:solidFill>
                  <a:srgbClr val="FFFF00"/>
                </a:solidFill>
              </a:rPr>
              <a:t>http://www.limon-home.ru</a:t>
            </a:r>
          </a:p>
          <a:p>
            <a:pPr lvl="0"/>
            <a:r>
              <a:rPr lang="ru-RU" sz="4000" dirty="0" smtClean="0">
                <a:solidFill>
                  <a:srgbClr val="FFFF00"/>
                </a:solidFill>
              </a:rPr>
              <a:t>http://www.greeninfo.ru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Цель проекта: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Узнать можно вырастить дома лимон.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F:\лимон\Фото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357562"/>
            <a:ext cx="2786081" cy="3259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Задачи: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709160"/>
          </a:xfrm>
        </p:spPr>
        <p:txBody>
          <a:bodyPr>
            <a:normAutofit fontScale="92500"/>
          </a:bodyPr>
          <a:lstStyle/>
          <a:p>
            <a:pPr lvl="0"/>
            <a:r>
              <a:rPr lang="ru-RU" sz="4800" dirty="0" smtClean="0">
                <a:solidFill>
                  <a:srgbClr val="FFFF00"/>
                </a:solidFill>
              </a:rPr>
              <a:t>Изучить литературу о лимоне, как полезном растении;</a:t>
            </a:r>
          </a:p>
          <a:p>
            <a:pPr lvl="0"/>
            <a:r>
              <a:rPr lang="ru-RU" sz="4800" dirty="0" smtClean="0">
                <a:solidFill>
                  <a:srgbClr val="FFFF00"/>
                </a:solidFill>
              </a:rPr>
              <a:t>Заняться выращиванием лимона в домашних условиях;</a:t>
            </a:r>
          </a:p>
          <a:p>
            <a:pPr lvl="0"/>
            <a:r>
              <a:rPr lang="ru-RU" sz="4800" dirty="0" smtClean="0">
                <a:solidFill>
                  <a:srgbClr val="FFFF00"/>
                </a:solidFill>
              </a:rPr>
              <a:t>Познакомиться с правилами ухода за лимоном.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Выдвижение гипотезы: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</a:t>
            </a:r>
            <a:r>
              <a:rPr lang="ru-RU" sz="5400" dirty="0" smtClean="0">
                <a:solidFill>
                  <a:srgbClr val="FFFF00"/>
                </a:solidFill>
              </a:rPr>
              <a:t>Лимон – это фрукт который я хочу вырастить  в своей комнате.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9697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Методы исследования: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884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-</a:t>
            </a:r>
            <a:r>
              <a:rPr lang="ru-RU" sz="3200" dirty="0" smtClean="0">
                <a:solidFill>
                  <a:srgbClr val="FFFF00"/>
                </a:solidFill>
              </a:rPr>
              <a:t>изучение литературы  и </a:t>
            </a:r>
            <a:r>
              <a:rPr lang="ru-RU" sz="3200" dirty="0" smtClean="0">
                <a:solidFill>
                  <a:srgbClr val="FFFF00"/>
                </a:solidFill>
              </a:rPr>
              <a:t>интернет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информации </a:t>
            </a:r>
            <a:r>
              <a:rPr lang="ru-RU" sz="3200" dirty="0" smtClean="0">
                <a:solidFill>
                  <a:srgbClr val="FFFF00"/>
                </a:solidFill>
              </a:rPr>
              <a:t>по теме  исследования.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-сбор информации.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-наблюдение.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-опытно-экспериментальная работа.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-обработка  данных , полученных в ходе  исследования.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-обобщение материала.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Биологические особенности  лимонов: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-Светолюбивые растения.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-Влаголюбивые.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-Не подвергать резким сменам температуры.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лимон\Фото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29000"/>
            <a:ext cx="3902075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Размножение лимонов: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1. Черенкованием.( Плоды будут через 1-2 года.)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Семенами .( Всходы появляются через 30-40 дней, плоды будут через 10-15 лет.)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Опытно-эксперементальная</a:t>
            </a:r>
            <a:r>
              <a:rPr lang="ru-RU" dirty="0" smtClean="0">
                <a:solidFill>
                  <a:srgbClr val="FF0000"/>
                </a:solidFill>
              </a:rPr>
              <a:t> работа: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000" dirty="0" smtClean="0">
                <a:solidFill>
                  <a:srgbClr val="FFFF00"/>
                </a:solidFill>
              </a:rPr>
              <a:t>Получив необходимые теоретические знания, мы решили вырастить лимон  из семени взрослого плода.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30114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Мы купили в цветочном магазине, дренаж, почву для цитрусовых. Плоды лимона и апельсина</a:t>
            </a:r>
            <a:endParaRPr lang="ru-RU" sz="3200" b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Рисунок 6" descr="IMG_20200306_193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068960"/>
            <a:ext cx="2952328" cy="3567032"/>
          </a:xfrm>
          <a:prstGeom prst="rect">
            <a:avLst/>
          </a:prstGeom>
        </p:spPr>
      </p:pic>
      <p:pic>
        <p:nvPicPr>
          <p:cNvPr id="8" name="Рисунок 7" descr="IMG_20200307_122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295232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360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Тема  исследования :   «ЭКЗОТИКА НА ОКНЕ.»</vt:lpstr>
      <vt:lpstr>Цель проекта:</vt:lpstr>
      <vt:lpstr>Задачи:</vt:lpstr>
      <vt:lpstr>Выдвижение гипотезы:</vt:lpstr>
      <vt:lpstr>Методы исследования:</vt:lpstr>
      <vt:lpstr>Биологические особенности  лимонов:</vt:lpstr>
      <vt:lpstr>Размножение лимонов:</vt:lpstr>
      <vt:lpstr>Опытно-эксперементальная работа:</vt:lpstr>
      <vt:lpstr>Мы купили в цветочном магазине, дренаж, почву для цитрусовых. Плоды лимона и апельсина</vt:lpstr>
      <vt:lpstr>Затем мы взяли несколько семян из плода лимона, купленного в магазине, и положил их в баночку с мокрой тряпочкой для проращивания.</vt:lpstr>
      <vt:lpstr>7 марта  произвёли посадку семени в горшок с почвой.  Косточки высаживаем на глубину около 30 мм</vt:lpstr>
      <vt:lpstr>Каждый стаканчик покрываем пищевой пленкой. Таким образом у нас получатся своеобразные минитеплицы</vt:lpstr>
      <vt:lpstr>Я ежедневно наблюдал за ним, рыхлил почву, поливал тёплой водой. </vt:lpstr>
      <vt:lpstr>Когда проклюнулись первые побеги, пленку с растений снимают на некоторое время.</vt:lpstr>
      <vt:lpstr>10 марта появился росток и начал расти    </vt:lpstr>
      <vt:lpstr>Слайд 16</vt:lpstr>
      <vt:lpstr>Вывод: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исследования : «Выращивание  лимонов в домашних условиях.»</dc:title>
  <dc:creator>Александр</dc:creator>
  <cp:lastModifiedBy>Екатерина</cp:lastModifiedBy>
  <cp:revision>47</cp:revision>
  <dcterms:created xsi:type="dcterms:W3CDTF">2012-04-03T10:49:14Z</dcterms:created>
  <dcterms:modified xsi:type="dcterms:W3CDTF">2020-03-17T14:25:17Z</dcterms:modified>
</cp:coreProperties>
</file>